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rculación y sistema linfático: qué mueve el cuerpo y qué n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ircuitos que no necesitan que los dirij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torno venoso depende del movimient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torno venoso depende del movimient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torno venoso depende del movimient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l edema y qué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se decide ante una hinch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antes de apoyar la mano en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masaje no «mueve toxina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y precaucion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hinchazones, tre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arecen a la vista y no se tratan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pañar sin promet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los dos 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tobillos, pantorrillas y pies. Una diferencia clara de volumen en un solo lado cambia toda la decisión, aunque la persona la describa como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aje largo, cirugía, yeso, reposo, medicamentos, antecedentes de trombosis o de linfedema. Pregunta también desde cuándo y si h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calor, color 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sin presionar. Una zona caliente, enrojecida o dolorosa no se masajea ni se moviliza; se orienta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dificultad para respirar o dolor en el pecho junto con la hinchazón, la orientación es urgente y no se continú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y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hinchazón es de un solo lado o hay señales de alarma, se detiene. Si es leve y bilateral, se adapta con presión suave, piernas elevadas y sin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ante una hinchaz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or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observado, lo que se hizo y lo que se recomendó. Explica a dónde acudir y en qué plazo según las señales, sin nombrar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rna que no se to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lma, nombre inventado, tiene cincuenta y dos años y acude por contractura en la espalda. Comenta que desde hace dos días siente la pantorrilla derecha «cargada» y que el zapato le aprieta más en ese pie. No relaciona el cambio con ningún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rna que no se to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stadora compara las dos piernas: la derecha está más hinchada, caliente al tacto y duele cuando Alma flexiona el pie. No hay herida ni golpe. Alma recuerda un viaje en autobús de ocho horas dos días antes. La sesión de espalda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rna que no se to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masajea la pierna ni se moviliza. Se explica que esa combinación de hinchazón, calor y dolor en un solo lado necesita valoración médica urgente, y se orienta a acudir ese mismo día. No se nombra una enfermedad ni se promete que «se va a ir sola». La decisión fue detener el servicio y priorizar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de pie, con la persona informada y sin presion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válvulas ven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válvulas de las venas, sobre todo en las extremidades, favorecen el flujo en un solo sentido hacia el corazón. Los ganglios pertenecen al sistema linf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señala que muchas venas del cuerpo, en particular las de las extremidades, contienen válvulas que ayudan al flujo unidireccional hacia el co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masajear ni movilizar y orientar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unilateral con calor y dolor es una señal de alarma. No se masajea ni se moviliza: se orienta a valora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calor, dolor e inflamación en la parte afectada y enrojecimiento de la piel entre los síntomas de la trombosis venosa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tracción de los músculos al caminar es la que comprime las venas y empuja la sangre. El masaje puede dar alivio, pero no reemplaza 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las válvulas venosas y el retorno hacia el corazón; el movimiento del cuerpo colabora con ese re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stema linfático recoge el exceso de líquido y lo devuelve a la sangre después de pasar por los ganglios. No es un depósito de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explica que el sistema linfático drena el exceso de líquido y lo devuelve al torrente sanguín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álvulas venosas → Evitan el retroceso de la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mba muscular → Comprime las venas al ca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nglios → Filtran la linfa y participan en la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nfa → Líquido que vuelve de los tejidos a la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dema → Acumulación de líquido en los tej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ieza cumple una función; ninguna se «destapa» con presión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quido · torrente sanguíneo ·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dema es líquido acumulado; la linfa vuelve a la sangre; la hinchazón unilateral con calor exige derivación, no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fine el edema como hinchazón por acumulación de líquido y advierte sobre los síntomas de tromb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rnas cansadas tras estar de pie, sin hinchazón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billos hinchados en ambos pies tras un viaje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pantorrilla caliente y doloros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arices visibles sin dolor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inchazón repentina con dificultad para respirar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alda cargada sin cambios en las pierna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infedema con cirugía reciente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s pesadas al final del día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cambia con la simetría, el calor, el dolor y el contexto, no con la palabra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quiere «sacar líquidos», presiono fuerte para drenar la p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sionar una pierna hinchada y caliente puede ser peligroso. La combinación de hinchazón unilateral, calor y dolor exige derivación, no dren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rombosis venosa profunda se presenta con calor, dolor e inflamación en la zona afectada; el masaje no es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4-circulacion-y-linfatic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tuviste los tobillos hinchados o las piernas pesadas. ¿Qué habías hecho ese día y qué te alivió? Escribe qué le preguntarías a una persona que llegara con esa misma sensación antes de decidir si la masaj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irculación y la lin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irculación y la lin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vuelve la sangre de las piernas al co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s venas, con ayuda de válvulas que impiden el retroceso y de la bomba muscular de la pantorrilla al caminar. La respiración también colab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lin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ge el exceso de líquido de los tejidos y lo devuelve al torrente sanguíneo después de pasar por los ganglios, donde se filtra y participa en la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d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cumulación de líquido en los tejidos. Puede tener causas locales o generales; no es lo mismo que un linfedema ni que una tromb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saje elimina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cuerpo procesa desechos por el hígado, los riñones, los pulmones y el intestino. El masaje puede dar comodidad, no una limpiez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pierna hinchada de un solo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asajear ni movilizar. Si está caliente o duele, orientar a valoración médica urgente; si hay dificultad para respirar o dolor en el pecho,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4-circulacion-y-linfatic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30" r:id="rId1"/>
    <p:sldLayoutId id="2482026631" r:id="rId2"/>
    <p:sldLayoutId id="2482026632" r:id="rId3"/>
    <p:sldLayoutId id="24820266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40037d5b3582a347cd2c78eeec2063ed7a13b1152b405071.jpg"/>
  <Relationship Id="rId3" Type="http://schemas.openxmlformats.org/officeDocument/2006/relationships/hyperlink" Target="https://saludyestetica.lumbre.lat/object/sye-c32-r01-oa04-circulacion-y-linfatic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4-circulacion-y-linfatico" TargetMode="External"/>
  <Relationship Id="rId4" Type="http://schemas.openxmlformats.org/officeDocument/2006/relationships/hyperlink" Target="https://saludyestetica.lumbre.lat/object/sye-c32-r01-oa04-circulacion-y-linfatic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4-circulacion-y-linfatico" TargetMode="External"/>
  <Relationship Id="rId4" Type="http://schemas.openxmlformats.org/officeDocument/2006/relationships/hyperlink" Target="https://saludyestetica.lumbre.lat/object/sye-c32-r01-oa04-circulacion-y-linfatic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4-circulacion-y-linfatico" TargetMode="External"/>
  <Relationship Id="rId4" Type="http://schemas.openxmlformats.org/officeDocument/2006/relationships/hyperlink" Target="https://saludyestetica.lumbre.lat/object/sye-c32-r01-oa04-circulacion-y-linfatic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hyperlink" Target="https://saludyestetica.lumbre.lat/object/sye-c32-r01-oa04-circulacion-y-linfatic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4-circulacion-y-linfatic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rcu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nfá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e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r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4-circulacion-y-linfatic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retornan la sangre y la linfa, reconocer el edema y sus señales de alarma, y decidir cuándo el masaje de bienestar acompaña y cuándo debe detenerse y deriv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tomía aplicada: retorno venoso, linfa y edema. Por qué el masaje no «mueve toxinas» y por qué una pierna hinchada de un solo lado no se toc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rculación · linfa · edema · trombosis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rculación y sistema linfático: qué mueve el cuerpo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studian anatomía aplicada al masaje y quieren entender la circulación y la linfa sin promesas de desintoxicación. Requiere el curso 31 o equivalente. Formación educativa: no enseña drenaje linfático, no diagnostica y no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rculación y sistema linfático: qué mueve el cuerpo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ale de un vuelo largo con el tobillo hinchado y pide «un drenaje para que baje». Otra lleva meses con las piernas pesadas y quiere «sacar los líquidos retenidos». Una tercera llega con una pantorrilla más gruesa que la otra, caliente y dolorosa, y pregunta si el masaje «la puede desinflamar». Las tres piden algo relacionado con la circulación, pero solo dos pueden recibir una sesión de bienestar con adaptaciones; la tercera necesita otra respuesta. Esta lección explica cómo vuelven la sangre y la linfa, qué es el edema y por qué el masaje no limpia ni desintox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ircuitos que no necesitan que los dirij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gre sale del corazón por las arterias, llega a los capilares y vuelve por las venas. La linfa, en cambio, nace en los tejidos: recoge el líquido que no regresa por los capilares y lo devuelve al torrente sanguíneo después de pasar por los ganglios. Son dos circuitos conectados, pero no son una tubería única ni un sistema que se pueda «abrir» con las manos. El corazón mueve la sangre; el movimiento del cuerpo y la respiración ayudan al retorno, sobre todo en las piernas. Entender esa organización basta para no confundir un masaje con una bom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ircuitos que no necesitan que los dirij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de bienestar no bombea el corazón ni sustituye la circulación. Puede cambiar la sensación de las piernas, relajar la musculatura y ofrecer una pausa, pero no dirige el volumen de sangre ni decide qué líquido se elimina. La linfa tampoco es un depósito de veneno: es un líquido con proteínas y células que circula por vasos muy finos y se filtra en los ganglios, donde participa en la defensa del organismo. No acumula «toxinas» que alguien pueda expulsar con una maniobra. Entender esa frontera evita prometer una limpieza que el cuerpo no hace y, a la vez, pasar por alto una señal que sí necesita valo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torno venoso depende del movimien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nas de las piernas tienen válvulas que impiden que la sangre retroceda. Cuando caminamos, los músculos de la pantorrilla se contraen y comprimen las venas, empujando la sangre hacia arriba; ese mecanismo se conoce como bomba muscular. La respiración también colabora: al cambiar la presión dentro del tórax y del abdomen, facilita el retorno. Por eso estar de pie o sentado muchas horas sin moverse favorece la sensación de pesadez y la hinchazón, sobre todo al final del día. No es una falla del cuerpo: es el resultado de una posición sosten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torno venoso depende del movimien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puede acompañar ese retorno de forma limitada: un contacto suave y rítmico sobre la pierna puede dar alivio subjetivo y sensación de ligereza. Lo que no hace es reemplazar el movimiento ni la bomba muscular. Si una persona pasa ocho horas de pie, la solución principal no es una sesión más fuerte, sino cambiar de postura, caminar y descansar con las piernas elevadas cuando sea posible. El masaje se suma a esas medidas; no las sustituye. Y si hay dolor o hinchazón de un solo lado, ni siquiera se suma: se detie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torno venoso depende del movimien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el retorno venoso, la linfa y el edema para decidir cuándo una sesión de bienestar acompaña y cuándo se detiene. No enseña drenaje linfático, no diagnostica y no sustituye una valoración médi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rna hinchada no se masaje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rna está hinchada, caliente o dolorosa de un solo lado, no se masajea ni se moviliza: se orienta a valoración médica urgente. Lo mismo si hay dificultad para respirar o dolor en el pech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torno venoso depende del movimien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calcetí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si la marca del calcetín tarda en desaparecer o si un zapato le queda distinto en un pie. Esa diferencia, dicha por la persona, orienta mejor que una frase sobre «líquidos reteni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edem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ema es la acumulación de líquido en los tejidos. Puede aparecer por una lesión, por una enfermedad venosa, por un problema cardiaco, renal o hepático, por un medicamento o por una obstrucción. También existe el linfedema, que ocurre cuando se acumula linfa en los tejidos blandos por infección, cáncer o cirugía, como explica MedlinePlus. Un tobillo hinchado después de un vuelo y una pierna que se hincha sin motivo no son la misma situación, aunque se vean parecidos, y esa diferencia es la que obliga a preguntar antes de toc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edem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observa es una diferencia: un lado más grueso que el otro, una zona que deja marca al presionar, piel tensa o brillante, calor, dolor. Esa observación sirve para decidir, no para nombrar la causa. El masaje de bienestar no distingue entre un edema venoso, un linfedema o una trombosis, y por eso no puede tratarlos como si fueran lo mismo. Cuando la diferencia es clara y hay calor o dolor, la respuesta es la misma en todos los casos: no tocar y orientar. La prudencia no es un exceso: es la única conducta segura cuando no se puede saber qué hay deba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edema y qué no]]></a:t>
            </a:r>
          </a:p>
        </p:txBody>
      </p:sp>
      <p:pic>
        <p:nvPicPr>
          <p:cNvPr id="3" name="" descr="Cómo se decide ante una hinchazón">
            <a:hlinkClick r:id="rId3" tooltip="Cómo se decide ante una hinchaz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antes de apoyar la mano en una pierna hinch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4-circulacion-y-linfatic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mueve toxi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el masaje elimina toxinas» se repite en anuncios, pero no describe ningún proceso del cuerpo. Los desechos del metabolismo se procesan en el hígado y se eliminan por los riñones, los pulmones y el intestino. La linfa no es una alcantarilla que se destape a mano, y ningún masaje cambia la composición química de la sangre por presión. Lo que sí puede ocurrir es una sensación de ligereza, de descanso o de menor tensión, y eso tiene valor aunque no sea una depuración. Esa diferencia entre sentir y eliminar es la clave de la lec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mueve toxi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lo con honestidad no quita valor al servicio. Una sesión puede ofrecer comodidad, acompañamiento y una pausa; lo que no puede es venderse como una limpieza interna. Si una persona busca «desintoxicarse», la conversación útil es sobre hábitos, sueño, alimentación y movimiento, y sobre qué puede ofrecer realmente el masaje. Prometer una depuración que no ocurre es una afirmación falsa, aunque suene bien, y además puede hacer que alguien posponga una consulta que necesita. La honestidad también es un argumento comercial: sostiene la confianz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masaje no «mueve toxi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comerciales frecuentes y lo que ocurre en el cuerpo. La última columna propone un lenguaje que no promete de 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43125"/>
                <a:gridCol w="2876550"/>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curre en el cuer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ígado y riñones procesan des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yudar a que te sientas más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rena los líquidos reten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quido sigue su curso por venas y linf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la comodidad; no vacía la p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a la circ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azón y el movimiento mueven la 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una pausa; caminar ayuda al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hace los nód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ganglios filtran linfa, no se «desha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bajo ganglios; si hay bultos, se valo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143125"/>
                <a:gridCol w="2876550"/>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curre en el cuer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ela la p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saje no cambia la grasa ni el 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liviar la sensación de pesa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y precau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arices visibles, la piel frágil, los anticoagulantes y las cicatrices recientes piden adaptaciones: menos presión, más cuidado y, a veces, evitar la zona. Una pierna unilateralmente hinchada, caliente o dolorosa no se masajea ni se moviliza: es la bandera roja que se repite en toda el área y requiere valoración médica urgente. El linfedema, por su parte, necesita formación especializada y coordinación con el equipo de salud; no es un trabajo que se improvise en una sesión de bienestar. La regla es sencilla: ante la duda, se protege la pierna y se deri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y precau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n las condiciones generales. Una persona con insuficiencia cardiaca o renal puede retener líquido con facilidad, y una sesión intensa no es la forma de «bajarlo». Un antecedente oncológico con cirugía de ganglios cambia el mapa de la zona. Ninguna de estas situaciones prohíbe todo contacto, pero todas exigen preguntar, adaptar y, cuando hace falta, consultar antes de empezar. El objetivo no es excluir a nadie por su diagnóstico, sino elegir qué se puede hacer con seguridad hoy. La pregunta correcta es qué se puede hacer sin empeorar n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y precauciones]]></a:t>
            </a:r>
          </a:p>
        </p:txBody>
      </p:sp>
      <p:pic>
        <p:nvPicPr>
          <p:cNvPr id="3" name="" descr="Tres hinchazones, tres respuestas">
            <a:hlinkClick r:id="rId3" tooltip="Tres hinchazones, tres respuesta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arecen a la vista y no se tratan ig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4-circulacion-y-linfatic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el masaje para problemas circulatorios es limitada y no permite prometer reducciones de volumen ni curaciones. Lo que sí se puede ofrecer es una sesión cómoda, con presión suave, posiciones que favorezcan el retorno y una explicación clara de lo que se hace. Si la persona espera que «le saquen el líquido», conviene decirlo antes: el masaje de bienestar puede aliviar la sensación, no vaciar la pierna. Esa conversación evita la decepción y ordena la expectativa. Y si no se puede ofrecer eso, es mejor decir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la sesión incluye revisar la zona, preguntar cómo se siente y registrar lo observado. Si la hinchazón aumentó, si apareció dolor o calor, o si la persona refiere dificultad para respirar, la respuesta es detener y orientar, no programar otra sesión. Acompañar sin prometer es más útil que insistir con una técnica que no corresponde, y deja una puerta abierta para que la persona consulte sin sentirse juzgada. El registro, además, protege al prestador y da continuidad al servicio. Un cierre claro también es una forma de cuid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os dos la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tobillos, pantorrillas y pies. Una diferencia clara de volumen en un solo lado cambia toda la decisión, aunque la persona la describa como «norm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aje largo, cirugía, yeso, reposo, medicamentos, antecedentes de trombosis o de linfedema. Pregunta también desde cuándo y si ha cambi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calor, color y dol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sin presionar. Una zona caliente, enrojecida o dolorosa no se masajea ni se moviliza; se orienta a valoración urg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respi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ificultad para respirar o dolor en el pecho junto con la hinchazón, la orientación es urgente y no se continúa la se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expl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inchazón es de un solo lado o hay señales de alarma, se detiene. Si es leve y bilateral, se adapta con presión suave, piernas elevadas y sin insist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prometer · Procedimiento: decidir ante una hinchaz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ori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observado, lo que se hizo y lo que se recomendó. Explica a dónde acudir y en qué plazo según las señales, sin nombrar una enferme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 · Caso ficticio: la pierna que no se tocó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lma, nombre inventado, tiene cincuenta y dos años y acude por contractura en la espalda. Comenta que desde hace dos días siente la pantorrilla derecha «cargada» y que el zapato le aprieta más en ese pie. No relaciona el cambio con ningún golp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 · Caso ficticio: la pierna que no se tocó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tadora compara las dos piernas: la derecha está más hinchada, caliente al tacto y duele cuando Alma flexiona el pie. No hay herida ni golpe. Alma recuerda un viaje en autobús de ocho horas dos días antes. La sesión de espalda se posp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 · Caso ficticio: la pierna que no se tocó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masajea la pierna ni se moviliza. Se explica que esa combinación de hinchazón, calor y dolor en un solo lado necesita valoración médica urgente, y se orienta a acudir ese mismo día. No se nombra una enfermedad ni se promete que «se va a ir sola». La decisión fue detener el servicio y priorizar la segurid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prometer]]></a:t>
            </a:r>
          </a:p>
        </p:txBody>
      </p:sp>
      <p:pic>
        <p:nvPicPr>
          <p:cNvPr id="3" name="" descr="Seis comprobaciones ante una pierna hinchada">
            <a:hlinkClick r:id="rId3" tooltip="Seis comprobaciones ante una pierna hinchad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de pie, con la persona informada y sin presionar l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4-circulacion-y-linfatic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renar con presión fuerte para «sacar líquido». La presión intensa no vacía una pierna y puede irritar tejidos o vasos. Además, si hay una trombosis no diagnosticada, masajear es peligroso. La hinchazón unilateral se deriva, no se trabaj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que el masaje «elimina toxinas». El cuerpo procesa desechos por vías que no se destapan con las manos. Usar esa frase para vender es una afirmación falsa y puede retrasar una consulta necesa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sajear una pierna hinchada para «activar la circulación». El corazón y el movimiento son los motores del retorno. Una pierna hinchada, caliente o dolorosa de un solo lado no se masajea: se orienta a valoración urgent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un linfedema sin formación específica. El linfedema requiere valoración y técnicas especializadas, además de coordinación con el equipo de salud. Improvisar presión sobre una zona con cirugía o ganglios extirpados puede empeorar la situ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rna está hinchada, caliente o dolorosa de un solo lado, no se masajea ni se moviliza: se orienta a valoración médica urge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ificultad para respirar o dolor en el pecho junto con la hinchazón, la orientación es urgente y la sesión no continú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inchazón es leve, bilateral y sin dolor, se adapta con presión suave, piernas elevadas y pausas; no se promete reducción de volu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ntecedente de linfedema, cirugía de ganglios o cáncer, se coordina con el equipo de salud y no se improvisa un drenaj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quitar toxinas» o «drenar líquidos», se explica el límite y se ofrece comodidad o una conversación sobre hábi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atención médica urgente si una pierna está hinchada, caliente o dolorosa de un solo lado, si la hinchazón apareció de repente, si hay dificultad para respirar o dolor en el pecho, o si la piel se ve azulada o muy tensa. Consulta antes de una sesión si hay linfedema, cirugía reciente de ganglios, insuficiencia cardiaca o renal, anticoagulantes o antecedente de trombosis. Esta lección describe señales y límites; no diagnostica ni decide tratamientos. El masaje de bienestar no sustituye una valoración vascular ni oncológ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tructura de las venas ayuda a que la sangre no retroce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ganglios linfátic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válvulas venos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tendones de la pantorrill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rasa subcután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con una pantorrilla más hinchada, caliente y dolorosa que la otr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drenar el líqui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frío y continuar con la ses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ni movilizar y orientar a valoración urg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si tolera presión y trabajar la zo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saje puede sustituir la bomba muscular de la pantorril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infa devuelve líquido de los tejidos al torrente sanguíne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tructura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álvulas venos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omba muscul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angli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inf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de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ime las venas al camin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ltran la linfa y participan en la defen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íquido que vuelve de los tejidos a la sangr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mulación de líquido en los tejid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vitan el retroceso de la sang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dema es la acumulación de ___ en los tejidos; la linfa regresa al ___; una pierna hinchada y caliente de un solo lado se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rnas cansadas tras estar de pie, sin hinchaz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billos hinchados en ambos pies tras un viaj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pantorrilla caliente y doloro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arices visibles sin do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inchazón repentina con dificultad para respir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alda cargada sin cambios en las pier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infedema con cirugía rec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s pesadas al final del dí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o las dos piernas y pregunto desde cuándo está la hinchazón.]]></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o que la derecha está caliente y duele al mover el pi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quiere «sacar líquidos», presiono fuerte para drenar la piern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uerdo el viaje largo y decido no masajear esa zon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riento a valoración urgente y registro lo observ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4-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cómo vuelven la sangre y la linfa y distingues una hinchazón que se adapta de otra que se deriva.]]></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gura de los cinco pasos y la matriz de tres hinchazones; vuelve a escribir qué harías con una pantorrilla cal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tuviste los tobillos hinchados o las piernas pesadas. ¿Qué habías hecho ese día y qué te alivió? Escribe qué le preguntarías a una persona que llegara con esa misma sensación antes de decidir si la masaje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irculación y la linf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álvulas ven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n que la sangre retroc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mba mus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iernas empujan la sangre al ca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f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uelve líquido de los tejidos a la 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quido acumulado en los tej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unilateral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asajea: se deriva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irculación y la linf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4-circulacion-y-linfatic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circulación sin promet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vuelve la sangre de las piernas al coraz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 circulación sin prometer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s venas, con ayuda de válvulas que impiden el retroceso y de la bomba muscular de la pantorrilla al caminar. La respiración también colabo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circulación sin promet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linf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 circulación sin prometer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ge el exceso de líquido de los tejidos y lo devuelve al torrente sanguíneo después de pasar por los ganglios, donde se filtra y participa en la defen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circulación sin promet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de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 circulación sin prometer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cumulación de líquido en los tejidos. Puede tener causas locales o generales; no es lo mismo que un linfedema ni que una trombosi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circulación sin promet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saje elimina toxin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 circulación sin prometer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cuerpo procesa desechos por el hígado, los riñones, los pulmones y el intestino. El masaje puede dar comodidad, no una limpieza inter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circulación sin promet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pierna hinchada de un solo l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 circulación sin prometer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asajear ni movilizar. Si está caliente o duele, orientar a valoración médica urgente; si hay dificultad para respirar o dolor en el pecho, tambié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gre vuelve por las venas con ayuda de válvulas y del movimiento; la linfa recoge líquido de los tejidos y lo devuelve a la circulación. El masaje de bienestar puede dar comodidad y sensación de ligereza, pero no bombea el corazón, no vacía una pierna ni elimina toxinas. El edema se observa, no se interpreta: una hinchazón unilateral, caliente o dolorosa se detiene y se deriva. Acompañar sin prometer y registrar lo observado es la forma honesta de trabajar con la circul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VEINS · OpenStax, Anatomy and Physiology 2e, «Structure and Function of Blood Vessels» · https://openstax.org/books/anatomy-and-physiology-2e/pages/20-1-structure-and-function-of-blood-vessels · consulta: 2026-10-26 · alcance: Referencia académica abierta (CC BY-NC-SA). Describe las válvulas venosas y el flujo hacia el corazón; se cita como referencia, no como guía de trata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LYMPH · OpenStax, Anatomy and Physiology 2e, «Anatomy of the Lymphatic and Immune Systems» · https://openstax.org/books/anatomy-and-physiology-2e/pages/21-1-anatomy-of-the-lymphatic-and-immune-systems · consulta: 2026-10-26 · alcance: Referencia académica abierta. Explica que el sistema linfático drena el exceso de líquido y lo devuelve a la sangre; no describe protocolos de drenaje ni sustituye formación especializa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DEMA · MedlinePlus en español, «Edema» · https://medlineplus.gov/spanish/edema.html · consulta: 2026-10-26 · alcance: Divulgación pública del sistema de bibliotecas de medicina de EE. UU. Define el edema como hinchazón por acumulación de líquido;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DVT · MedlinePlus en español, «Trombosis venosa profunda» · https://medlineplus.gov/spanish/deepveinthrombosis.html · consulta: 2026-10-26 · alcance: Divulgación pública. Enumera síntomas como calor, dolor e inflamación en la zona afectada; se usa para justificar la derivación, no para diagnosticar ni prescrib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LINF · MedlinePlus en español, «Linfedema» · https://medlineplus.gov/spanish/lymphedema.html · consulta: 2026-10-26 · alcance: Divulgación pública. Define el linfedema como acumulación de linfa por infección, cáncer o cirugía; no es normativa mexicana ni autoriza a realizar drenaje sin formación específ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4-circulacion-y-linfatico"/>
              </a:rPr>
              <a:t><![CDATA[Circulación y sistema linfático: qué mueve el cuerp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 Ilustraciones anatómicas: no incluidas; se enlaza una referenci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2026-10-26T10:25:57Z</dcterms:created>
  <dcterms:modified xsi:type="dcterms:W3CDTF">2026-10-26T10:25:57Z</dcterms:modified>
  <dc:title>Circulación y sistema linfático: qué mueve el cuerpo y qué no</dc:title>
  <dc:description>Presentación editable del OA «Circulación y sistema linfático: qué mueve el cuerpo y qué no». Enlace: https://saludyestetica.lumbre.lat/object/sye-c32-r01-oa04-circulacion-y-linfatico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