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3-nervios-y-sensibil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ervios y sensibilidad: por qué el hormigueo no es «tensió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que se siente, no el mapa que se ve»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cto, dolor y posición: tres canales distintos»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cto, dolor y posición: tres canales distintos»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cto, dolor y posición: tres canales distintos»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ormigueo: qué puede significar y qué n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hacer ante un hormigue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empiezan por cambiar la posición, no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referido y mapas que engañan»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masaje puede y no puede hacer con un nervi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señales nerviosas y su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palabra puede exigir decisiones muy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xplicar sin alarmar y sin minimiz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ponder a un hormigue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ucha y loca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que señale la zona exacta y que describa la sensación con sus palabras: hormigueo, corriente, adormecimiento, ardor. No la traduzcas a un términ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ponder a un hormigue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de cuándo aparece, si es la primera vez, en qué posturas y si cambia con el movimiento. Pregunta también por pérdida de fuerza o por episodios pare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ponder a un hormigue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ambia la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 la presión y acomoda la zona de otra manera. Si el brazo estaba por encima de la cabeza, bájalo; si la pierna estaba flexionada, extiéndela con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ponder a un hormigue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Observa si c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pera unos segundos y pregunta de nuevo. Si el hormigueo desaparece, anótalo y decide si se puede seguir en otra zona. Si persiste, no ins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ponder a un hormigue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No lo «trabajes» para que p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sajear con más fuerza una zona que hormiguea no es una solución. La presión sostenida puede empeorar la señal y confundir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ponder a un hormigue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or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zona, postura, duración y respuesta. Si hay pérdida de fuerza, adormecimiento en la entrepierna o el hormigueo no cede, orienta a valoración y no continúes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mano que se durmió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tiene treinta y siete años y acude por tensión en la espalda. Durante la sesión, con el brazo por encima de la cabeza, dice que se le duermen el dedo índice y el medio. No había mencionado ese síntoma antes y no refiere golpes ni pérdida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mano que se durmió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estadora retira la presión, baja el brazo y lo acomoda a lo largo del cuerpo. Pregunta si el hormigueo cambia; a los pocos segundos desaparece. Revisan juntas que puede cerrar el puño y sujetar una botella sin dificultad. Se evita volver a esa posición y se trabaja el resto de la espalda con presión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mano que se durmió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pisodio se registra como un hormigueo que cedió al cambiar de posición. Nadie dice que Renata tenga «un nervio atrapado» ni que sea «tensión». Se le explica que si el adormecimiento vuelve en reposo, se extiende o aparece debilidad, conviene consultar. La decisión fue cambiar el estímulo, no interpre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 un hormig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con la persona informada y sin convertir la camilla en un consul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osición y el movimiento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propioceptores informan de la posición y el movimiento; gracias a ellos sabemos dónde está un brazo sin mirarlo. El tacto y la nocicepción son canale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nStax define el propioceptor como un receptor situado cerca de una parte móvil que interpreta la posición de los tejidos al mov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3-nervios-y-sensibilid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mbiar la posición, retirar la presión y ver si c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paso es retirar el estímulo y cambiar la posición. Si cede, se registra; si persiste o hay pérdida de fuerza, se detiene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sostenida sobre un nervio puede aumentar el hormigueo; cambiando la postura se comprueba si la señal depende de la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3-nervios-y-sensibilida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ormigueo es una señal nerviosa y puede deberse a la postura, a una compresión, a cambios metabólicos o a otras causas. No confirma tensión mus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señala que el hormigueo o ardor en brazos y piernas puede ser un signo inicial de daño neurológ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3-nervios-y-sensibilida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cicepción es la señal que generan los receptores; el dolor es la experiencia que el sistema nervioso construye con esa señal y con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nStax describe el nociceptor como el receptor que interpreta la presencia de sustancias asociadas al daño tis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3-nervios-y-sensibilida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ciceptor → Responde a estímulos que pueden dañar el tej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canorreceptor → Informa de tacto, presión y vib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pioceptor → Informa de la posición y el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ervio motor → Lleva la orden de contraer el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ervio sensitivo → Lleva información de la piel hacia el sistema nervi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vía tiene una función distinta; mezclarlas lleva a explicar el hormigueo como si fuera una simple t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3-nervios-y-sensibilid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ciceptores · propioceptores · irr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cicepción, propiocepción y sensibilidad táctil son canales diferentes. El hormigueo persistente merece valoración y no se explica solo como t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nStax distingue nociceptores y propioceptores; MedlinePlus advierte que el hormigueo puede ser signo de daño neurológ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3-nervios-y-sensibilid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ormigueo que desaparece al bajar el brazo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dormecimiento de dos dedos desde hace un mes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palda cargada sin señales nerviosas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rriente al tocar el codo que cede al retirar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érdida de fuerza para sujetar una taz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ormigueo en la entrepiern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ie dormido por la postura que se recupera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iernas cómodas después de caminar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puesta depende de la persistencia, la fuerza y el contexto, no de la palabra que la persona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3-nervios-y-sensibilid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dice que sigue hormigueando, aumento la presión para que se le p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umentar la presión sobre una zona que hormiguea puede empeorar la señal. Si no cede al cambiar la posición, se detiene y se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sostenida sobre un nervio no lo «libera»; la respuesta segura es retirar el estím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3-nervios-y-sensibilid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la última vez que se te durmió una mano o un pie. ¿Qué postura tenías, cuánto tardó en pasar y qué hiciste? Escribe qué habrías necesitado que alguien te preguntara si eso ocurriera en un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señales nervi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señales nervi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nocicepción y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nocicepción es la señal que generan los receptores ante un estímulo que puede dañar; el dolor es la experiencia que el sistema nervioso construye con esa señal, el contexto y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propio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información de posición y movimiento que llega desde músculos, tendones y articulaciones. Permite saber dónde está un brazo sin mi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hormigueo no es «t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una señal nerviosa que puede deberse a la postura, a una compresión o a otras causas. Un músculo tenso puede acompañarse de hormigueo, pero el hormigueo no prueba la t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el hormigueo no cede al cambiar la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tener la zona y la sesión si hace falta, registrar lo ocurrido y orientar a valoración. No insistir con presión ni «trabajarlo» para que p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exigen aten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érdida de fuerza, pie que se arrastra, adormecimiento en la zona de la entrepierna o pérdida de control de esfínteres. Se detiene y se orienta de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3-nervios-y-sensibilida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0875" r:id="rId1"/>
    <p:sldLayoutId id="2482030876" r:id="rId2"/>
    <p:sldLayoutId id="2482030877" r:id="rId3"/>
    <p:sldLayoutId id="248203087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f914b70feac9deb68410a218890fe7265aa21e8f3a692101.jpg"/>
  <Relationship Id="rId3" Type="http://schemas.openxmlformats.org/officeDocument/2006/relationships/hyperlink" Target="https://saludyestetica.lumbre.lat/object/sye-c32-r01-oa03-nervios-y-sensibil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2-r01-oa03-nervios-y-sensibilidad" TargetMode="External"/>
  <Relationship Id="rId4" Type="http://schemas.openxmlformats.org/officeDocument/2006/relationships/hyperlink" Target="https://saludyestetica.lumbre.lat/object/sye-c32-r01-oa03-nervios-y-sensibilidad"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2-r01-oa03-nervios-y-sensibilidad" TargetMode="External"/>
  <Relationship Id="rId4" Type="http://schemas.openxmlformats.org/officeDocument/2006/relationships/hyperlink" Target="https://saludyestetica.lumbre.lat/object/sye-c32-r01-oa03-nervios-y-sensibilidad"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2-r01-oa03-nervios-y-sensibilidad" TargetMode="External"/>
  <Relationship Id="rId4" Type="http://schemas.openxmlformats.org/officeDocument/2006/relationships/hyperlink" Target="https://saludyestetica.lumbre.lat/object/sye-c32-r01-oa03-nervios-y-sensibilidad"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hyperlink" Target="https://saludyestetica.lumbre.lat/object/sye-c32-r01-oa03-nervios-y-sensibilidad"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3-nervios-y-sensibilidad"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rv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nsibil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ormigue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ns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2-r01-oa03-nervios-y-sensibilidad"/>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vías del tacto, el dolor y la propiocepción, reconocer el hormigueo como una señal nerviosa y decidir cuándo una sesión de bienestar se adapta, se detiene o se deriv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tomía aplicada: nocicepción, tacto y propiocepción. Por qué un adormecimiento no se explica como «músculo duro» y qué hacer cuando aparece en la camilla.]]></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ervios · sensibilidad · hormigueo · propiocepción · lí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ervios y sensibilidad: por qué el hormigueo no es «ten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conocen la piel y el movimiento y quieren entender cómo se siente y se informa el cuerpo. Requiere el curso 31 o equivalente. Formación educativa: no enseña exploración neurológica, no diagnostica y no habilita para ejerc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ervios y sensibilidad: por qué el hormigueo no es «ten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está boca abajo, con el brazo por encima de la cabeza. A los diez minutos dice: «se me está durmiendo la mano». Otra llega con un hormigueo en dos dedos desde hace semanas y pide «que se lo saquen con presión». Una tercera siente un pinchazo en el cuello que le baja por el brazo y lo llama «contractura». En los tres casos aparece una señal nerviosa, y en los tres se corre el riesgo de tratarla como si fuera un músculo duro. Esta lección explica qué informa cada vía sensitiva, por qué el hormigueo merece otra respuesta y cuándo la sesión se detie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que se siente, no el mapa que se 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ervios son la red que lleva información desde la piel, los músculos y las articulaciones hacia el sistema nervioso central, y órdenes en sentido contrario. Un nervio sensitivo informa de lo que ocurre en la superficie; un nervio motor lleva la orden de contraer. Cuando esa red se irrita o se comprime, puede aparecer hormigueo, adormecimiento, ardor o una sensación rara que no se explica por «tener el músculo duro». Son experiencias distintas, aunque la conversación cotidiana las mezcle. Separarlas con palabras sencillas ayuda a preguntar mejor y a no prometer lo que no correspon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que se siente, no el mapa que se 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de bienestar no ve esa red ni la recorre con la mano. Puede notar la piel, el tono y la respuesta de una zona, pero no sabe si un nervio está comprimido, inflamado o simplemente acomodado en una posición incómoda. Por eso la información más valiosa no viene de apretar: viene de preguntar qué siente la persona, desde cuándo, en qué posición y si cambia al moverse. También viene de aceptar que hay zonas donde no conviene insistir si la persona describe corrientes o adormecimiento, aunque el músculo se sienta fir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cto, dolor y posición: tres canales distint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cto fino informa de textura, presión ligera y vibración. Los nociceptores responden a estímulos que pueden dañar el tejido y producen la señal que el cuerpo interpreta como dolor. Los propioceptores informan de la posición y el movimiento: gracias a ellos sabemos dónde está un brazo sin mirarlo. Estos canales viajan por vías distintas y se combinan en la experiencia, pero no son intercambiables. Una caricia no es una prueba de daño, y un dolor no es una medida de cuánto tejido está lesion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cto, dolor y posición: tres canales distint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cicepción y el dolor tampoco son lo mismo. La primera es la señal; el segundo es la experiencia que el sistema nervioso construye con esa señal, el contexto, el miedo, el sueño y la memoria. Esa diferencia explica que dos personas con hallazgos parecidos sientan cosas muy distintas, y que una zona pueda doler más en una semana difícil. No hace falta resolver ese misterio para trabajar con respeto: basta con no convertir una sensación en una prueba. Una noche mal dormida o una semana de preocupación pueden cambiar el umbral, y eso no significa que la persona «se lo esté inventan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cto, dolor y posición: tres canales distint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las vías del tacto, el dolor y la propiocepción para interpretar mejor un relato y decidir cuándo adaptar o detener una sesión. No enseña exploración neurológica, no diagnostica y no sustituye una valoración profesional.]]></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ormigueo con pérdida de fuerz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hormigueo se acompaña de pérdida de fuerza, dificultad para sostener objetos, un pie que se arrastra o adormecimiento en la zona de la entrepierna, se detiene la sesión y se orienta a atención urge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cto, dolor y posición: tres canales distint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antes de insisti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 un hormigueo, lo primero es cambiar la posición y retirar la presión. Si cede, queda la información; si no cede, la sesión se detiene. Apretar más nunca es la respues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rmigueo: qué puede significar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ormigueo, también llamado parestesia, aparece cuando un nervio se irrita o se comprime, cuando cambia la posición y el riego de una zona, o por causas metabólicas y médicas que no se ven a simple vista. Puede ser pasajero, como el pie dormido después de estar sentado, o persistente. MedlinePlus advierte que el hormigueo o ardor en brazos y piernas puede ser un signo inicial de daño neurológico, y que la diabetes es una causa frecuente. Esa frase no convierte cada cosquilleo en una enfermedad, pero sí obliga a tomarlo en ser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rmigueo: qué puede significar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puede hacer es llamarlo «tensión» y seguir presionando. Un músculo tenso puede acompañarse de hormigueo, pero el hormigueo no confirma la tensión ni dice de dónde viene. Tampoco se resuelve apretando más: la presión sostenida sobre un nervio puede aumentar la molestia. Si aparece durante la sesión, lo primero es cambiar la posición y retirar el estímulo, no insistir para «soltar». En personas con sensibilidad disminuida, como ocurre en algunos casos de diabetes, el problema se invierte: pueden no notar una presión excesiva, así que la revisión visual y la pregunta constante sustituyen a la sensación que fal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rmigueo: qué puede significar y qué no]]></a:t>
            </a:r>
          </a:p>
        </p:txBody>
      </p:sp>
      <p:pic>
        <p:nvPicPr>
          <p:cNvPr id="3" name="" descr="Qué hacer ante un hormigueo nuevo">
            <a:hlinkClick r:id="rId3" tooltip="Qué hacer ante un hormigueo nuev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empiezan por cambiar la posición, no la pre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3-nervios-y-sensibilidad"/>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referido y mapas que engañ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lor no siempre se siente donde está el tejido que lo origina. Un problema en la columna puede producir molestia en la pierna; una irritación en el hombro puede sentirse en el brazo. Ese fenómeno se llama dolor referido y es una de las razones por las que palpar una zona dolorosa no dice qué la causa. Los mapas de dermatomas y miotomas son útiles para estudiar anatomía, pero no son un instrumento de diagnóstico en una camilla de bienestar. Tampoco se dibujan sobre la piel ni se usan para decidir qué órgano «corresponde» a una molest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referido y mapas que engañ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conviene describir lo que se observa sin convertirlo en conclusión: «sientes hormigueo en dos dedos», «el adormecimiento aparece cuando el brazo está así», «al cambiar de posición disminuye». Esas frases ayudan a decidir y a registrar. En cambio, «tienes el nervio atrapado» o «esto viene de la cervical» son afirmaciones que exigen una valoración que esta formación no ofrece. Escribir en neutro no es esquivar la responsabilidad: es dejar claro qué se observó y qué no se puede concluir, para que otra persona pueda seguir la pista sin partir de una idea fal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referido y mapas que engañ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nsaciones frecuentes y lo que se puede o no concluir. La tercera columna protege a la persona de un diagnóstico improvis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43125"/>
                <a:gridCol w="3181350"/>
                <a:gridCol w="2790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s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puede conclu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 en dos de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cambia con la postura y cuánto 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a «tensión» o un nervio atrap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ormecimiento del p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s constante o solo al sent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causa sea circulatoria o nervi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or en el mus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piel está irritada o hay cambios vis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a una neuropatía o una aler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que baja por la pi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ta dónde llega y qué lo modi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venga de la espalda o de la ca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143125"/>
                <a:gridCol w="3181350"/>
                <a:gridCol w="2790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s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puede conclu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iente al tocar el c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cede al retirar la 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nervio esté dañ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masaje puede y no puede hacer con un nerv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puede reducir la sensación de tensión superficial, mejorar la comodidad y facilitar un rato de descanso. No «libera» un nervio atrapado, no lo recoloca y no deshace una compresión. Tampoco puede distinguir entre un nervio irritado por la postura y uno afectado por otra causa. Esa distinción requiere una valoración profesional, y el papel del masaje de bienestar es acompañar sin estorbar. Decir «te voy a descomprimir el nervio» suena técnico y vende una acción que la mano no puede hac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masaje puede y no puede hacer con un nerv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zonas donde conviene extremar el cuidado: la axila, el surco detrás del codo, el borde externo de la rodilla y el hueco detrás del tobillo, donde los nervios pasan cerca de la superficie y del hueso. Una presión sostenida ahí puede producir hormigueo o adormecimiento. No hace falta memorizar trayectos: basta con evitar la presión mantenida sobre zonas donde la persona refiere corrientes, y con preguntar antes de trabajar cerca de una articulación. Si hay duda, se elige otra zona y se explica por qué.]]></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masaje puede y no puede hacer con un nervio]]></a:t>
            </a:r>
          </a:p>
        </p:txBody>
      </p:sp>
      <p:pic>
        <p:nvPicPr>
          <p:cNvPr id="3" name="" descr="Tres señales nerviosas y su respuesta">
            <a:hlinkClick r:id="rId3" tooltip="Tres señales nerviosas y su respuesta"/>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palabra puede exigir decisiones muy distin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3-nervios-y-sensibilidad"/>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licar sin alarmar y sin minimiz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parece un hormigueo, la respuesta verbal importa tanto como la mano. Decir «no es nada» minimiza una señal que la persona siente; decir «puedes tener una lesión nerviosa» alarmiza sin fundamento. Una frase intermedia y honesta es: «noto que esto te hormiguea; voy a cambiar la posición y si no cede, paramos y conviene que lo valoren». Explica lo que haces, por qué lo haces y qué esperas observar. Si la persona no entiende algún término, se cambia por uno cotidiano: «adormecimiento» en lugar de «parestesia», «corriente» en lugar de «radiculopatí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licar sin alarmar y sin minimiz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registrar el episodio: dónde apareció, en qué posición, cuánto duró, si cedió al cambiar de postura y qué se hizo. Ese registro sirve para la próxima sesión y para responder si la persona pregunta. Conviene anotar las palabras exactas que usó, no solo la etiqueta que elegiste tú, porque «se me duerme» y «me arde» pueden orientar de forma distinta. Y si el hormigueo se acompaña de pérdida de fuerza, de un pie que se arrastra o de adormecimiento en la zona de la entrepierna, la respuesta no es una sesión más: es orientar a atención urg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r sin alarmar y sin minimizar · Procedimiento: responder a un hormigue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ucha y localiz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que señale la zona exacta y que describa la sensación con sus palabras: hormigueo, corriente, adormecimiento, ardor. No la traduzcas a un término técnic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r sin alarmar y sin minimizar · Procedimiento: responder a un hormigue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el contex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de cuándo aparece, si es la primera vez, en qué posturas y si cambia con el movimiento. Pregunta también por pérdida de fuerza o por episodios parecid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r sin alarmar y sin minimizar · Procedimiento: responder a un hormigue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la posi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 la presión y acomoda la zona de otra manera. Si el brazo estaba por encima de la cabeza, bájalo; si la pierna estaba flexionada, extiéndela con cuida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r sin alarmar y sin minimizar · Procedimiento: responder a un hormigue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si ce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 unos segundos y pregunta de nuevo. Si el hormigueo desaparece, anótalo y decide si se puede seguir en otra zona. Si persiste, no insist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r sin alarmar y sin minimizar · Procedimiento: responder a un hormigue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lo «trabajes» para que p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sajear con más fuerza una zona que hormiguea no es una solución. La presión sostenida puede empeorar la señal y confundir la lectu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r sin alarmar y sin minimizar · Procedimiento: responder a un hormigue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orie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zona, postura, duración y respuesta. Si hay pérdida de fuerza, adormecimiento en la entrepierna o el hormigueo no cede, orienta a valoración y no continúes la ses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r sin alarmar y sin minimizar · Caso ficticio: la mano que se durmió en la camill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tiene treinta y siete años y acude por tensión en la espalda. Durante la sesión, con el brazo por encima de la cabeza, dice que se le duermen el dedo índice y el medio. No había mencionado ese síntoma antes y no refiere golpes ni pérdida de fuerz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r sin alarmar y sin minimizar · Caso ficticio: la mano que se durmió en la camill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hac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tadora retira la presión, baja el brazo y lo acomoda a lo largo del cuerpo. Pregunta si el hormigueo cambia; a los pocos segundos desaparece. Revisan juntas que puede cerrar el puño y sujetar una botella sin dificultad. Se evita volver a esa posición y se trabaja el resto de la espalda con presión cómo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r sin alarmar y sin minimizar · Caso ficticio: la mano que se durmió en la camill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pisodio se registra como un hormigueo que cedió al cambiar de posición. Nadie dice que Renata tenga «un nervio atrapado» ni que sea «tensión». Se le explica que si el adormecimiento vuelve en reposo, se extiende o aparece debilidad, conviene consultar. La decisión fue cambiar el estímulo, no interpretarl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licar sin alarmar y sin minimizar]]></a:t>
            </a:r>
          </a:p>
        </p:txBody>
      </p:sp>
      <p:pic>
        <p:nvPicPr>
          <p:cNvPr id="3" name="" descr="Seis comprobaciones ante un hormigueo">
            <a:hlinkClick r:id="rId3" tooltip="Seis comprobaciones ante un hormigue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con la persona informada y sin convertir la camilla en un consultor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3-nervios-y-sensibilidad"/>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presionando para que el hormigueo «se vaya». La presión sostenida sobre un nervio puede aumentar la molestia. Si aparece hormigueo, se cambia la posición y se retira el estímulo; insistir no es una prueba de eficaci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r «tensión» a cualquier adormecimiento. El hormigueo puede tener causas diversas y no confirma que un músculo esté tenso. Usar «tensión» para todo cierra la conversación y puede retrasar una consulta necesar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r pruebas de fuerza para «confirmar» una compresión. Resistir, empujar o apretar para ver qué pasa no es una exploración y puede irritar. La fuerza se observa en gestos cotidianos y, si hay duda, se deriv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el masaje «libera el nervio». El masaje no descomprime ni recoloca un nervio. Puede dar comodidad, pero vender una liberación estructural es una promesa que no se sostiene y genera expectativas fals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hormigueo nuevo durante la sesión, se cambia la posición y se retira la presión antes de cualquier otra cos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hormigueo cede al cambiar de postura, se registra y se evita esa posición; si persiste o aumenta, se detiene la zon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érdida de fuerza, dificultad para sujetar objetos o un pie que se arrastra, se detiene la sesión y se orienta a valora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dormecimiento en la zona de la entrepierna o pérdida de control de esfínteres, se orienta a atención urg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llega con un hormigueo persistente y pide que «se lo saquen», se explica el límite y se ofrece comodidad o derivación, sin prometer resolu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si el hormigueo es persistente, se extiende, aparece en reposo o se acompaña de pérdida de fuerza, torpeza para sujetar objetos o un pie que se arrastra. Si hay adormecimiento en la zona de la entrepierna, dificultad para orinar o controlar esfínteres, o dolor súbito e intenso, la orientación es urgente. Esta lección describe señales y límites; no explora nervios ni decide tratamientos. El masaje de bienestar no sustituye una valoración neurológica ni una consulta médic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informan los propioceptor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textura y la vibración de la piel.]]></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osición y el movimiento del cuerp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esencia de sustancias extrañas en la sangr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nivel de azúcar en la sang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la sesión la persona dice que se le duerme la mano. ¿Qué haces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umentar la presión para que la sensación se vay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r la posición, retirar la presión y ver si ced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que resista la mano contra tu fuerz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gnorarlo: es normal en una sesión larg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hormigueo siempre indica que un músculo está tens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nocicepción y la experiencia de dolor no son exactamente lo mism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structura con lo que informa o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cicepto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canorrecept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piocept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ervio moto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ervio sensitiv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forma de tacto, presión y vibr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forma de la posición y el movimien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eva la orden de contraer el múscul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eva información de la piel hacia el sistema nervios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sponde a estímulos que pueden dañar el teji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___ responden a estímulos que pueden dañar el tejido; los ___ informan la posición del cuerpo; un hormigueo persistente puede indicar ___ nervios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ofrec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dap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rmigueo que desaparece al bajar el braz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dormecimiento de dos dedos desde hace un m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palda cargada sin señales nervios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rriente al tocar el codo que cede al retir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érdida de fuerza para sujetar una taz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ormigueo en la entrepiern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ie dormido por la postura que se recuper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iernas cómodas después de camina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en qué dedos siente el hormigueo y desde cuán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o la posición del brazo y retiro la presión.]]></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dice que sigue hormigueando, aumento la presión para que se le pas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uebo que puede sujetar un objeto sin dificultad.]]></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el episodio y explico cuándo consult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2-r01-oa03-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2-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2-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2-r01-oa0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tacto, dolor y propiocepción, y respondes a un hormigueo cambiando la posición antes de decidir si derivas.]]></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figura de los cinco pasos y la matriz de tres señales; vuelve a escribir qué harías si el hormigueo no ced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la última vez que se te durmió una mano o un pie. ¿Qué postura tenías, cuánto tardó en pasar y qué hiciste? Escribe qué habrías necesitado que alguien te preguntara si eso ocurriera en una camill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señales nervios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ci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estímulo que puede dañar el tej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 presión ligera y vib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io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ción y movimiento d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nerviosa; no confirma ten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de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que obliga a detener y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señales nervios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2-r01-oa03-nervios-y-sensibilidad"/>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señal nervios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nocicepción y dolo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señal nervios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nocicepción es la señal que generan los receptores ante un estímulo que puede dañar; el dolor es la experiencia que el sistema nervioso construye con esa señal, el contexto y la memor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señal nervios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propiocep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señal nervios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nformación de posición y movimiento que llega desde músculos, tendones y articulaciones. Permite saber dónde está un brazo sin mirarl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señal nervios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hormigueo no es «tens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señal nervios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una señal nerviosa que puede deberse a la postura, a una compresión o a otras causas. Un músculo tenso puede acompañarse de hormigueo, pero el hormigueo no prueba la tens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señal nervios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el hormigueo no cede al cambiar la posi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señal nervios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tener la zona y la sesión si hace falta, registrar lo ocurrido y orientar a valoración. No insistir con presión ni «trabajarlo» para que pas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señal nervios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exigen atención urgen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señal nervios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érdida de fuerza, pie que se arrastra, adormecimiento en la zona de la entrepierna o pérdida de control de esfínteres. Se detiene y se orienta de inmedia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informa por vías distintas: el tacto dice cómo es una superficie, la nocicepción avisa de un estímulo que puede dañar y la propiocepción dice dónde está cada parte. El hormigueo pertenece a esa red nerviosa y no es sinónimo de «músculo duro». Ante una señal nueva, el orden es cambiar la posición, retirar la presión y observar; si no cede o hay pérdida de fuerza, se detiene y se deriva. El masaje de bienestar puede dar comodidad, pero no libera nervios ni diagnostica su causa. Escuchar la señal es más útil que insistir sobre ell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P · OpenStax, Anatomy and Physiology 2e, «Sensory Perception» · https://openstax.org/books/anatomy-and-physiology-2e/pages/14-1-sensory-perception · consulta: 2026-10-26 · alcance: Referencia académica abierta (CC BY-NC-SA). Define nociceptores y propioceptores; se cita como referencia conceptual, no para explorar ni diagnosticar a una perso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NEUR · MedlinePlus en español, «Neuropatía periférica» · https://medlineplus.gov/spanish/ency/article/000593.htm · consulta: 2026-10-26 · alcance: Divulgación pública del sistema de bibliotecas de medicina de EE. UU. Advierte que el hormigueo o ardor en brazos y piernas puede ser signo inicial de daño neurológico; no es normativa mexicana ni una indicación individu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onsidera la terapia manual solo como parte de un paquete que incluye ejercicio (1.2.7) y describe la ciática como un cuadro que requiere valoración. No es normativa mexica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de competencia para evaluar y certificar la aplicación de masaje holístico; no implica obligatoriedad ni sustituye una autorización sanitari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3-nervios-y-sensibilidad"/>
              </a:rPr>
              <a:t><![CDATA[Nervios y sensibilidad: por qué el hormigueo no es «ten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enseña maniobras ni habilita para ejercer. Ilustraciones anatómicas: no incluidas; se enlaza una referencia abier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2026-10-26T11:36:42Z</dcterms:created>
  <dcterms:modified xsi:type="dcterms:W3CDTF">2026-10-26T11:36:42Z</dcterms:modified>
  <dc:title>Nervios y sensibilidad: por qué el hormigueo no es «tensión»</dc:title>
  <dc:description>Presentación editable del OA «Nervios y sensibilidad: por qué el hormigueo no es «tensión»». Enlace: https://saludyestetica.lumbre.lat/object/sye-c32-r01-oa03-nervios-y-sensibilidad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