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2-musculos-tendones-y-articulacio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úsculos, tendones, ligamentos y articulacione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e mueve y lo que lo sostiene»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contrae un músculo» (2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contrae un músculo» (3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contrae un músculo» (4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contrae un músculo» (5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ndón, ligamento y cápsula: tres tejidos, tres funcion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señal nerviosa al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fuerza viaja por una cadena; ningún eslabón trabaja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rga: lo que fortalece y lo que irrit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rticulaciones: movimiento disponible y límit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respuestas ante una articu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rango cómodo se observa; el rango forzado s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lpar sin conclusiones»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lpar sin conclusiones»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carga y movimien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gunta por el g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que describa qué movimiento molesta, desde cuándo y qué ha cambiado en su carga habitual. Anota sus palabras sin traducirlas a un nombre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carga y movimien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Observa el movimiento a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que mueva la zona por sí misma, despacio y sin ayuda. Mira hasta dónde llega y qué evita. No empujes ni corrijas el g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carga y movimien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ompara sin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edes comparar con el otro lado para orientarte, pero una diferencia no es un diagnóstico: muchas personas tienen rangos distintos sin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carga y movimien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lige posición y rango cóm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omoda la zona con apoyos para que el músculo no tenga que sostener el peso. Trabaja dentro del recorrido que la persona tolera sin tensión defen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carga y movimien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Gradua la presión y evita el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justa la presión a la respuesta y no busques el final del recorrido. Si aparece dolor agudo, hormigueo o la persona se retira, cambia de zona o de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carga y movimien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registro y ori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cómo queda el movimiento y anota lo observado. Si hay hinchazón, bloqueo, pérdida de fuerza o inestabilidad, orienta a valoración y no lo resuelvas con otra mani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hombro que pedía otr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iego, nombre inventado, tiene veintinueve años y empezó a escalar hace tres semanas. Le molesta el hombro al levantar el brazo por encima de la cabeza. No hubo golpe, no hay hinchazón y puede mover el brazo, aunque evita el final del re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hombro que pedía otr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 y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go mueve el brazo solo y se detiene antes de llegar arriba. La prestadora no empuja ni prueba resistencia: acuerdan trabajar espalda y brazo en un rango cómodo, con presión media, y dejar el hombro sin forzar. También acuerdan que si aparece dolor agudo o pérdida de fuerza,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hombro que pedía otr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sión busca comodidad, no ganar rango a la fuerza. Al terminar, Diego nota el brazo más suelto, pero nadie le dice que tiene una lesión ni que ya está curado. Se le sugiere ajustar la carga de escalada y consultar si aparece debilidad, bloqueo o dolor que no cede. La decisión fue acompañar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cerca de una articu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tes de apoyar la mano en una zona que se mu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músculo con un hu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endón transmite la fuerza del músculo al hueso. El ligamento une hueso con hueso y la cápsula rodea la articu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penStax describe el tendón fusionándose con el periostio del hueso y los ligamentos como bandas que conectan los hu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2-musculos-tendones-y-articulacion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forzar la articulación y orientar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nsación de inestabilidad no se evalúa ni se corrige con masaje. Se evita forzar y se orienta a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stabilidad depende de ligamentos y cápsula; el masaje no devuelve estabilidad ni recoloca una articu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2-musculos-tendones-y-articulacion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ligamentos unen hueso con hueso. El tendón es el que une músculo con hueso. Confundirlos lleva a pedirle al masaje efectos que no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penStax define los ligamentos como bandas de tejido conectivo que conectan los huesos fuera de sus superficies articu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2-musculos-tendones-y-articulacion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tracción acorta el músculo y tira de sus extremos. Para mover el hueso en sentido contrario actúa otro músculo, no el mismo empuj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odelo de filamentos deslizantes describe cómo la fibra se acorta y transmite tensión a través del tend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2-musculos-tendones-y-articulacion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endón → Transmite fuerza del músculo al hu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igamento → Une hueso con hueso y limita el ra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ápsula articular → Rodea la articulación y contiene líq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entre muscular → Genera tensión y se a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rticulación → Permite el giro dentro de un ra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ejido tiene una función mecánica distinta; el masaje no las inter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2-musculos-tendones-y-articulacion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endón · ligamento · cáps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endón, ligamento y cápsula son tejidos resistentes con funciones distintas. Ninguno se alarga de forma permanente por presión m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penStax describe la cápsula articular y los ligamentos en la articulación sinovial, y el tendón como transmisor de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2-musculos-tendones-y-articulacion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uslo cargado tras un día de escaleras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ombro que duele solo al final del rango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odilla que se bloquea al caminar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eso muerto nuevo y agujetas de dos días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rticulación hinchada en pocas horas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palda cómoda después de una jornada larga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érdida de fuerza en una piern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Rango limitado sin dolor ni hinchazón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spuesta cambia según el signo que se observa, no según el nombre que la persona le da a la molest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2-musculos-tendones-y-articulacion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duele al levantar, llevo el hombro hasta el tope para ganar ra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orzar el tope para «ganar rango» puede irritar la cápsula y los ligamentos. El rango cómodo se acompaña; el final del recorrido se resp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ápsula y los ligamentos limitan el movimiento; llevarlos al extremo no los rel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2-musculos-tendones-y-articulacion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 movimiento cotidiano, como levantar una bolsa o subir escaleras. Describe qué músculo tira, qué tendón transmite y qué articulación se mueve. Luego escribe qué parte de ese gesto podría acompañar un masaje y cuál necesita carga, tiempo o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cadena de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cadena de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exactamente un tend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e el músculo con el hueso y transmite la fuerza de la contracción. No estabiliza la articulación como un ligamento ni se alarga de forma permanente con presión m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un lig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e un hueso con otro y limita movimientos que no convienen. Es resistente y se adapta despacio; forzarlo al final del rango puede irr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cápsula arti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odea la articulación, la contiene y ayuda a mantener el líquido que la lubrica. No se «despega» con masaje; llevarla al extremo no la rel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masaje fortalece un tend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tolerancia a la carga se construye con ejercicio progresivo y descanso. El masaje puede dar comodidad, pero no sustituye ese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una articulación se hincha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tener, no forzar ni movilizar y orientar a valoración. La hinchazón rápida, el bloqueo o la inestabilidad no se resuelven con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2-musculos-tendones-y-articulacion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3799" r:id="rId1"/>
    <p:sldLayoutId id="2482033800" r:id="rId2"/>
    <p:sldLayoutId id="2482033801" r:id="rId3"/>
    <p:sldLayoutId id="248203380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b84b99ab49709f62d5f10d1aec7e1bac7fa5d42cc1fb6bc1.jpg"/>
  <Relationship Id="rId3" Type="http://schemas.openxmlformats.org/officeDocument/2006/relationships/hyperlink" Target="https://saludyestetica.lumbre.lat/object/sye-c32-r01-oa02-musculos-tendones-y-articulacion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2-r01-oa02-musculos-tendones-y-articulaciones" TargetMode="External"/>
  <Relationship Id="rId4" Type="http://schemas.openxmlformats.org/officeDocument/2006/relationships/hyperlink" Target="https://saludyestetica.lumbre.lat/object/sye-c32-r01-oa02-musculos-tendones-y-articulacione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2-r01-oa02-musculos-tendones-y-articulaciones" TargetMode="External"/>
  <Relationship Id="rId4" Type="http://schemas.openxmlformats.org/officeDocument/2006/relationships/hyperlink" Target="https://saludyestetica.lumbre.lat/object/sye-c32-r01-oa02-musculos-tendones-y-articulacione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2-r01-oa02-musculos-tendones-y-articulaciones" TargetMode="External"/>
  <Relationship Id="rId4" Type="http://schemas.openxmlformats.org/officeDocument/2006/relationships/hyperlink" Target="https://saludyestetica.lumbre.lat/object/sye-c32-r01-oa02-musculos-tendones-y-articulaciones"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hyperlink" Target="https://saludyestetica.lumbre.lat/object/sye-c32-r01-oa02-musculos-tendones-y-articulacione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2-musculos-tendones-y-articulaciones"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úscu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ndon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gamen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rticulac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2-r01-oa02-musculos-tendones-y-articulacion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cómo un músculo genera fuerza, cómo la transmite el tendón y qué papel tienen ligamentos y cápsula, para leer la carga y el movimiento sin forzar una articulación ni atribuir al masaje efectos que no tiene.]]></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tomía aplicada al masaje: contracción muscular, tendón, ligamento y cápsula articular. Qué se puede acompañar con contacto y qué exige carga, tiempo o valoración profesion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úsculos · tendones · ligamentos · articulaciones · carg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úsculos, tendones, ligamentos y articula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cursan el segundo nivel de anatomía aplicada al masaje y quieren entender la cadena de movimiento antes de practicar. Requiere el curso 31 o equivalente. Formación educativa: no enseña maniobras, no diagnostica y no habilita para ejerc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úsculos, tendones, ligamentos y articula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llega y dice: «se me carga el hombro cuando levanto el brazo; creo que tengo el tendón inflamado». Otra cuenta que «se le sale la rodilla» al bajar escaleras y pide que «se la acomode». Un tercero señala un punto doloroso en el muslo y asegura que «ahí hay un nudo». Las tres frases mezclan tejidos distintos y piden cosas distintas. Antes de decidir qué hacer con las manos conviene separar qué es un músculo, qué es un tendón, qué es un ligamento y qué hace una articulación. Esta lección ordena esa cadena y marca dónde termina el masaje de bienes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mueve y lo que lo sost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vimiento no ocurre en una sola pieza. Una señal del sistema nervioso activa fibras de un músculo; el músculo se acorta y tira de un tendón; el tendón transmite esa fuerza al hueso; el hueso gira sobre una articulación mientras ligamentos y cápsula contienen el movimiento. Si una parte falla, el gesto cambia. Por eso una persona puede sentir molestia en el hombro cuando el problema funcional está en cómo organiza el movimiento, y otra puede notar el muslo cargado después de un día de escaler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mueve y lo que lo sost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o del masaje contacta sobre todo la piel y el músculo que está cerca de ella. No «agarra» un tendón profundo ni recoloca un hueso. Palpar permite notar tono, temperatura y sensibilidad; no permite saber si un tendón está inflamado, si un ligamento está distendido o si una articulación está fuera de lugar. Esa diferencia entre tocar y concluir es la base de todo lo que sigue. También explica por qué conviene nombrar las cosas con precisión cuando se describe un servicio: «trabajo sobre el músculo» y «te ajusto el tendón» suenan parecido en un anuncio, pero prometen cosas muy distint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contrae un múscul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úsculo está hecho de fibras agrupadas. Cuando llega la señal nerviosa, unas proteínas internas se deslizan unas sobre otras y la fibra se acorta. Ese deslizamiento consume energía en forma de ATP, y por eso una contracción sostenida cansa. El músculo no empuja: tira de sus extremos.]]></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evolver un hueso a su posición, otro músculo tira en sentido contrario. Caminar, cargar o levantar el brazo son acuerdos entre músculos que se activan y se relajan por turn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contrae un múscul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memorizar cada músculo del cuerpo para entender la idea: basta con saber que la fuerza se organiza en grupos y que el gesto cambia cuando uno de ellos se fatiga o due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contrae un múscul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erza que se produce depende de cuántas fibras se activan y de cómo se coordinan, no de «lo duro» que se sienta el músculo al tacto. Un músculo puede sentirse firme porque está trabajando, porque está frío o porque la persona lo protege sin darse cuenta. También puede sentirse blando y responder con dolor. El tono es una impresión, no una medida de función, y desde luego no distingue entre una «contractura» y otra cosa. Además cambia con el momento: el mismo músculo puede sentirse distinto antes y después de una sesión, con frío o con calor, sin que eso pruebe que el tejido se transform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contrae un múscul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la cadena de movimiento y el papel de músculo, tendón, ligamento y cápsula para adaptar una sesión de bienestar. No enseña técnicas, no incluye láminas anatómicas y no capacita para explorar ni diagnosticar una lesión.]]></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se fuerza el final del recorrid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levar una articulación hasta el tope, «probar» si cede o insistir sobre una zona hinchada puede irritar tejidos sensibles. Si hay derrame, bloqueo, inestabilidad o dolor intenso, se detiene y se orienta a valora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contrae un múscul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ges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de a la persona que haga el movimiento que le molesta, sin ayuda y a su ritmo. Observa hasta dónde llega y qué evita. Esa información vale más que cualquier presión que apliques para «comprob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ndón, ligamento y cápsula: tres tejidos, tres fun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ndón une músculo con hueso y transmite fuerza. El ligamento une hueso con hueso y limita movimientos que no convienen. La cápsula articular es una envoltura de tejido conectivo que rodea la articulación y ayuda a contener el líquido que la lubrica. Los tres son tejidos resistentes que se adaptan despacio a la carga: no cambian de longitud porque se les presione veinte minutos, ni se «suelven» con un masaje por intenso que sea. Algunos tendones se palpan con claridad, como el que se siente detrás del tobillo o en la muñeca; eso no significa que se puedan tratar a presión ni que su dolor se explique por «estar dur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ndón, ligamento y cápsula: tres tejidos, tres fun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resistencia explica por qué el masaje no alarga un ligamento, no fortalece un tendón y no devuelve estabilidad a una articulación. Lo que sí puede hacer es reducir la sensación de tensión de los tejidos superficiales, mejorar la comodidad y ofrecer un rato de descanso. Si el objetivo es que un tendón tolere más carga, el camino es una progresión de ejercicio y tiempo, no una sesión más fuerte. Confundir ambas cosas es la fuente de muchas promesas vacías y de sesiones que dejan más molestia de la que quit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ndón, ligamento y cápsula: tres tejidos, tres funciones]]></a:t>
            </a:r>
          </a:p>
        </p:txBody>
      </p:sp>
      <p:pic>
        <p:nvPicPr>
          <p:cNvPr id="3" name="" descr="De la señal nerviosa al movimiento">
            <a:hlinkClick r:id="rId3" tooltip="De la señal nerviosa al movimien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fuerza viaja por una cadena; ningún eslabón trabaja sol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2-musculos-tendones-y-articulacione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rga: lo que fortalece y lo que irri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ejidos responden a la carga. Un estímulo moderado y repetido con descanso suficiente los hace más capaces; un estímulo muy alto o muy repetido sin recuperación deja molestia y pérdida de rendimiento. Esa respuesta no es inmediata ni lineal: influyen el sueño, la alimentación, el estrés y la experiencia previa. Una persona que empieza a entrenar puede sentir dolor muscular uno o dos días después sin que eso signifique una lesión, y otra puede sentir dolor durante un gesto cotidiano sin haber hecho nada nuev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rga: lo que fortalece y lo que irri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saje se coloca al lado de la carga, no en su lugar. Puede acompañar un día de descanso, ayudar a que la persona se sienta mejor para moverse o servir de pausa en una semana exigente. No sustituye el estímulo que hace fuerte a un tendón ni el descanso que permite adaptarse. Cuando se usa para «compensar» cada exceso, se convierte en una manera de no cambiar nada y de seguir pidiendo al cuerpo más de lo que puede tolerar. Tampoco hay una hora mágica para recibirlo: antes o después de moverse puede sentirse bien, pero ninguna de las dos opciones cambia la necesidad de progresar y descans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rga: lo que fortalece y lo que irr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tejido tiene una función y un límite distinto. La última columna evita pedirle al masaje lo que no puede d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2867025"/>
                <a:gridCol w="3590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j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y no el masaj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ús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era fuerza y mueve el hu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dar comodidad; no borra la fatiga ni la 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d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mite fuerza del músculo al hu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aliviar la zona; no lo fortalece ni lo al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g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e hueso con hueso y limita el ra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o estira ni lo «suelta»: lo estabil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áps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dea la articulación y contiene líqu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despega» con presión; forzarla ir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657350"/>
                <a:gridCol w="2867025"/>
                <a:gridCol w="3590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j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y no el masaj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cia superf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uelve y conecta tejidos blan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acompañar el movimiento; no «rompe adher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rticulaciones: movimiento disponible y lími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articulación tiene un rango de movimiento distinto. Algunas son casi rígidas y otras muy móviles; la forma de los huesos y la tensión de ligamentos y cápsula marcan hasta dónde llega el gesto. Ese rango se puede observar pidiendo a la persona que mueva la zona por sí misma y mirando hasta dónde llega sin dolor. No hace falta empujar hasta el tope para saber cuánto hay: forzar el final del recorrido es una de las maneras más fáciles de irritar un tejido que ya estaba sensible. Por eso se observa el movimiento activo, se compara con calma y se trabaja dentro de lo que la persona puede hacer sin defender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rticulaciones: movimiento disponible y lími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uidos articulares no son un diagnóstico. Un chasquido puede aparecer en una rodilla sana y una articulación silenciosa puede doler. Lo que sí cambia la decisión es la hinchazón rápida, el bloqueo, la sensación de que la articulación «se va» o la incapacidad de apoyar el peso. Ante cualquiera de esas señales no se prueba el rango ni se «acomoda» nada: se detiene y se orienta a valoración. Y si solo hay un chasquido sin dolor ni hinchazón, se explica que no hace falta «arreglarlo» en esa ses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rticulaciones: movimiento disponible y límites]]></a:t>
            </a:r>
          </a:p>
        </p:txBody>
      </p:sp>
      <p:pic>
        <p:nvPicPr>
          <p:cNvPr id="3" name="" descr="Tres respuestas ante una articulación">
            <a:hlinkClick r:id="rId3" tooltip="Tres respuestas ante una articulación"/>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rango cómodo se observa; el rango forzado se evi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2-musculos-tendones-y-articulacione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par sin conclusio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palpar se puede notar el vientre de un músculo, un tendón cerca de la superficie y puntos que responden con más sensibilidad. Esa información sirve para graduar la presión y elegir por dónde empezar, no para nombrar una lesión.]]></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unto doloroso aparece en muchas personas sin que haya una enfermedad detrás, y la misma zona puede doler por motivos distintos. Decir «aquí tienes roto el tendón» o «esto es una adherencia» sin una valoración es inventar una caus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par sin conclusio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nsibilidad de una zona también cambia con el sueño, el estado de ánimo y la experiencia previa, así que un mismo punto puede doler más un día que otro sin que el tejido haya cambia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par sin conclusio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pación tampoco es una prueba de fuerza ni de estabilidad. Apretar para ver si duele, empujar para comprobar si cede o pedir que resista mientras se presiona son gestos que pueden irritar y que no sustituyen una exploración profesional. Si la persona quiere saber qué le pasa, la respuesta honesta es que el masaje de bienestar no lo determina y que conviene una valoración. Lo que sí se puede hacer es trabajar con comodidad, evitar el rango extremo y registrar lo observado. Esa explicación, dicha con calma, suele ser más útil que una maniobra de má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lpar sin conclusiones · Procedimiento: leer carga y movimient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ges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que describa qué movimiento molesta, desde cuándo y qué ha cambiado en su carga habitual. Anota sus palabras sin traducirlas a un nombre técnic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lpar sin conclusiones · Procedimiento: leer carga y movimient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el movimiento activ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que mueva la zona por sí misma, despacio y sin ayuda. Mira hasta dónde llega y qué evita. No empujes ni corrijas el ges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lpar sin conclusiones · Procedimiento: leer carga y movimient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 sin conclu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s comparar con el otro lado para orientarte, pero una diferencia no es un diagnóstico: muchas personas tienen rangos distintos sin dol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lpar sin conclusiones · Procedimiento: leer carga y movimient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posición y rango cómo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moda la zona con apoyos para que el músculo no tenga que sostener el peso. Trabaja dentro del recorrido que la persona tolera sin tensión defensiv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lpar sin conclusiones · Procedimiento: leer carga y movimient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radua la presión y evita el top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 la presión a la respuesta y no busques el final del recorrido. Si aparece dolor agudo, hormigueo o la persona se retira, cambia de zona o deten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lpar sin conclusiones · Procedimiento: leer carga y movimient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registro y orient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cómo queda el movimiento y anota lo observado. Si hay hinchazón, bloqueo, pérdida de fuerza o inestabilidad, orienta a valoración y no lo resuelvas con otra maniob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par sin conclusiones · Caso ficticio: el hombro que pedía otra cos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tiene veintinueve años y empezó a escalar hace tres semanas. Le molesta el hombro al levantar el brazo por encima de la cabeza. No hubo golpe, no hay hinchazón y puede mover el brazo, aunque evita el final del recorri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par sin conclusiones · Caso ficticio: el hombro que pedía otra cos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 y se acuerd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mueve el brazo solo y se detiene antes de llegar arriba. La prestadora no empuja ni prueba resistencia: acuerdan trabajar espalda y brazo en un rango cómodo, con presión media, y dejar el hombro sin forzar. También acuerdan que si aparece dolor agudo o pérdida de fuerza, se detie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par sin conclusiones · Caso ficticio: el hombro que pedía otra cos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sión busca comodidad, no ganar rango a la fuerza. Al terminar, Diego nota el brazo más suelto, pero nadie le dice que tiene una lesión ni que ya está curado. Se le sugiere ajustar la carga de escalada y consultar si aparece debilidad, bloqueo o dolor que no cede. La decisión fue acompañar sin diagnostic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par sin conclusiones]]></a:t>
            </a:r>
          </a:p>
        </p:txBody>
      </p:sp>
      <p:pic>
        <p:nvPicPr>
          <p:cNvPr id="3" name="" descr="Seis comprobaciones cerca de una articulación">
            <a:hlinkClick r:id="rId3" tooltip="Seis comprobaciones cerca de una articulaci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tes de apoyar la mano en una zona que se muev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2-musculos-tendones-y-articulaciones"/>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irar un ligamento para «soltarlo». El ligamento estabiliza; llevarlo al límite no lo relaja, lo somete a tensión. El masaje no cambia su longitud y forzarlo puede irritar la articulación. El rango se respeta, no se conquista.]]></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ionar un tendón fuerte para «desinflamarlo». La presión intensa sobre un tendón sensible no reduce una inflamación ni acelera una adaptación. Puede aumentar el dolor y dejar un hematoma. La tolerancia a la carga se construye con ejercicio progresivo, no con insistencia manu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que el masaje alarga el músculo o la fascia. El tejido conectivo no se alarga de forma permanente porque se presione media hora. La sensación de soltura es real y pasajera; venderla como cambio estructural es una promesa que no se sostien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zar el rango de movimiento hasta el tope. Empujar una articulación hasta el final para «ganar movilidad» puede irritar cápsula y ligamentos. El rango cómodo se acompaña; el tope se respeta y, si hay bloqueo o dolor, se deriv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hinchazón rápida, bloqueo, sensación de inestabilidad o incapacidad de apoyar el peso, no se moviliza ni se prueba el rango: se orienta a valora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ovimiento duele, se trabaja dentro del recorrido cómodo y se evita el final del arco; no se fuerza para «ganar» grados.]]></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describe un cambio brusco de carga o un aumento reciente de entrenamiento, se adapta la sesión y se explica que la adaptación requiere tiempo y descan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dolor agudo, hormigueo o pérdida de fuerza durante el contacto, se detiene la zona y se valora si corresponde deriva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pide «acomodar» o «recolocar» una articulación, se explica que el masaje de bienestar no hace ajustes y se ofrece comodidad o deriv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o fisioterapéutica si una articulación se hincha en pocas horas, se bloquea, se siente inestable, no permite apoyar el peso o duele de forma intensa y creciente. También si hay pérdida de fuerza, hormigueo nuevo, fiebre o una pierna unilateralmente hinchada, caliente o dolorosa, que no se masajea ni se moviliza. Esta lección describe la cadena de movimiento y sus límites; no explora lesiones ni decide tratamientos. El masaje de bienestar no recoloca huesos ni sustituye una rehabili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une un tend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hueso con otro hues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músculo con un hues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iel con el múscul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os músculos entre sí.]]></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dice que «se le sale» la rodilla al caminar.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sionar el ligamento para que se fortalezc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over la rodilla hasta el tope para comprobar si ced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forzar la articulación y orientar a valoración.]]></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licar calor y continuar con la sesión norm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ligamentos unen un músculo con un hues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úsculo solo puede tirar de un hueso, no empujarl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structura con su fun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end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igamen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ápsula articul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ientre muscula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rticulación]]></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e hueso con hueso y limita el rang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odea la articulación y contiene líqui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enera tensión y se acort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rmite el giro dentro de un rang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Transmite fuerza del músculo al hue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___ transmite la fuerza del músculo al hueso; el ___ estabiliza un hueso con otro; la ___ rodea la articulación y ayuda a contener el líqui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ofrec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dap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r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uslo cargado tras un día de escalera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ombro que duele solo al final del rang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odilla que se bloquea al camin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eso muerto nuevo y agujetas de dos dí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rticulación hinchada en pocas hor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palda cómoda después de una jornada larg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érdida de fuerza en una piern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Rango limitado sin dolor ni hinchazón]]></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qué gesto molesta y desde cuándo empezó.]]></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do que mueva el brazo por sí misma y observo hasta dónde llega.]]></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duele al levantar, llevo el hombro hasta el tope para ganar rango.]]></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bajo la espalda y el brazo dentro de un rango cómodo.]]></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cerrar, registro lo observado y explico cuándo consult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2-r01-oa02-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2-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2-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2-r01-oa02-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la cadena músculo-tendón-hueso-articulación y distingues al menos una situación que se adapta de otra que se deriva.]]></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figura de la cadena y la tabla de tejidos; vuelve a escribir qué harías con un hombro que duele al final del rang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 movimiento cotidiano, como levantar una bolsa o subir escaleras. Describe qué músculo tira, qué tendón transmite y qué articulación se mueve. Luego escribe qué parte de ese gesto podría acompañar un masaje y cuál necesita carga, tiempo o valoración.]]></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adena de mov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d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e músculo con hueso y transmite 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g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e hueso con hueso y limita el ra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áps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dea la articulación y contiene líqu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úsculo se acorta y tira; nunca empu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apta con tiempo y descanso; no se sustituye con mas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adena de movimien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2-r01-oa02-musculos-tendones-y-articulacione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os tejid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exactamente un tend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os tejido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e el músculo con el hueso y transmite la fuerza de la contracción. No estabiliza la articulación como un ligamento ni se alarga de forma permanente con presión manu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os tejid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un ligament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os tejido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e un hueso con otro y limita movimientos que no convienen. Es resistente y se adapta despacio; forzarlo al final del rango puede irritarl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os tejid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cápsula articul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os tejido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odea la articulación, la contiene y ayuda a mantener el líquido que la lubrica. No se «despega» con masaje; llevarla al extremo no la relaj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os tejid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masaje fortalece un tend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os tejido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tolerancia a la carga se construye con ejercicio progresivo y descanso. El masaje puede dar comodidad, pero no sustituye ese proces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os tejid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una articulación se hincha rápi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os tejido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tener, no forzar ni movilizar y orientar a valoración. La hinchazón rápida, el bloqueo o la inestabilidad no se resuelven con masaj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vimiento es una cadena: el sistema nervioso activa el músculo, el músculo tira del tendón, el tendón mueve el hueso y la articulación gira dentro de un rango que ligamentos y cápsula ayudan a limitar. El masaje de bienestar contacta sobre todo piel y músculo superficial: puede dar comodidad, no fortalece tendones, no alarga ligamentos y no recoloca articulaciones. Leer la carga y respetar el rango cómodo evita irritaciones y promesas falsas. Cuando hay hinchazón, bloqueo, inestabilidad o pérdida de fuerza, la decisión no es insistir: es detener y orient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MUSCLE · OpenStax, Anatomy and Physiology 2e, «Skeletal Muscle» · https://openstax.org/books/anatomy-and-physiology-2e/pages/10-2-skeletal-muscle · consulta: 2026-10-26 · alcance: Referencia académica abierta (CC BY-NC-SA). Describe el tendón y su unión al hueso; se cita como referencia y no se copia texto. No es guía clínica ni normativa mexica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JOINTS · OpenStax, Anatomy and Physiology 2e, «Synovial Joints» · https://openstax.org/books/anatomy-and-physiology-2e/pages/9-4-synovial-joints · consulta: 2026-10-26 · alcance: Referencia académica abierta. Describe la cápsula articular y los ligamentos que conectan los huesos; se usa para explicar funciones, no para explorar ni diagnosticar una les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ATP · OpenStax, Anatomy and Physiology 2e, «Muscle Fiber Contraction and Relaxation» · https://openstax.org/books/anatomy-and-physiology-2e/pages/10-3-muscle-fiber-contraction-and-relaxation · consulta: 2026-10-26 · alcance: Referencia académica abierta. Explica el modelo de filamentos deslizantes y el consumo de ATP; se cita como referencia conceptual, sin cifras ni indicaciones de entrenamient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TORC · MedlinePlus en español, «Esguinces y distensiones» · https://medlineplus.gov/spanish/sprainsandstrains.html · consulta: 2026-10-26 · alcance: Divulgación pública del sistema de bibliotecas de medicina de EE. UU. Distingue la torsión de un ligamento de la distensión de músculos o tendones; no es normativa mexicana ni una indicación individu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de competencia para evaluar y certificar la aplicación de masaje holístico; no implica obligatoriedad ni sustituye una autorización sanitari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2-musculos-tendones-y-articulaciones"/>
              </a:rPr>
              <a:t><![CDATA[Músculos, tendones, ligamentos y articul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no enseña maniobras ni habilita para ejercer. Ilustraciones anatómicas: no incluidas; se enlaza una referencia abier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2026-10-26T12:25:26Z</dcterms:created>
  <dcterms:modified xsi:type="dcterms:W3CDTF">2026-10-26T12:25:26Z</dcterms:modified>
  <dc:title>Músculos, tendones, ligamentos y articulaciones</dc:title>
  <dc:description>Presentación editable del OA «Músculos, tendones, ligamentos y articulaciones». Enlace: https://saludyestetica.lumbre.lat/object/sye-c32-r01-oa02-musculos-tendones-y-articulaciones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