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iel y tejidos superficiales: qué se toca y qué no»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pidermis, dermis e hipodermis: qué hay en cada nivel»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pidermis, dermis e hipodermis: qué hay en cada nivel»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pidermis, dermis e hipodermis: qué hay en cada nivel»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rrera: lo que la piel impide y lo que deja pasar»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iel que se ve a la zona que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mprobaciones antes de elegir producto y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no todas las zonas avisan igual»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uede tocar y qué no»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decisiones según lo que muestra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o enrojecimiento se trata igual ni todo bulto se pue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idar la piel también es parte del servici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spetar la pie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antes d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alergias, sensibilidad, lesiones recientes, medicamentos y zonas que la persona prefiere excluir. Anota sus palabras: «me arde», «me tirita», «ahí no». No las traduzcas a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spetar la pie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Observa sin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color, humedad, descamación, cicatrices, lunares y zonas de roce. Si algo es nuevo o cambió, no lo toques: señálalo y sigue con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spetar la pie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lpa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oya la mano sin presionar y nota temperatura, textura y respuesta. Una zona caliente, húmeda o que hace retirar a la persona pide menos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spetar la pie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producto y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pón un producto y explica por qué. Si hay duda, usa el que no tiene fragancia. Ajusta la presión a lo que la persona describa como cómodo, no a lo que tú consideres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spetar la pie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Vigila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de vez en cuando por escozor, calor o molestia. Observa la respiración y la tensión del cuerpo. Si algo cambia, detén esa zona y valora si se puede seguir en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spetar la pie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vis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piel al terminar, retira el exceso de producto y anota lo relevante: zonas trabajadas, producto usado, reacciones y recomendaciones. Si hay una lesión nueva,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el que pidió menos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adia, nombre inventado, tiene cuarenta y un años y trabaja en una oficina. Pide presión fuerte en la espalda porque siente «todo cargado». Tiene la piel seca, una rozadura reciente en el antebrazo por una correa y un lunar que dice que siempre ha 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el que pidió menos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 y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stadora mira la piel, pregunta por alergias y por el lunar, y propone no trabajar sobre la rozadura ni sobre el lunar. Acuerdan un producto sin fragancia, presión media y una sesión centrada en espalda y hombros. Nadia confirma que la rozadura le arde al roce y que prefiere dejar el antebrazo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iel que pidió menos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se adapta: menos presión en las crestas óseas, ninguna sobre la rozadura y el lunar solo se menciona para orientar a revisión. Nadie dice que la piel «está mal» ni que el lunar «es benigno». La decisión fue respetar una barrera rota, no interpretarla, y dejar constancia de lo observado para la próxim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de la piel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con la persona informada y de acuerdo, no por la 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mpedir la entrada de microorganismos y sustancias y limitar la pérdida de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arrera protege frente a agentes externos y limita la pérdida de agua. No produce el aceite del masaje ni permite conocer la causa de u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scribe la piel como dos capas principales y una asociada; MedlinePlus señala que protege de bacterias, sustancias químicas y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 el contacto, retirar el producto y valora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cozor es una señal de irritación. Se detiene el contacto, se retira el producto y se revisa la piel; insistir o añadir calor puede empeo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arrera cutánea puede alterarse por roce, humedad, calor o productos; la respuesta segura es interrumpir el estím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pidermis es avascular; los vasos están en la dermis y en tejidos más profundos. El masaje no «vacía» ni «abre» vasos de la epiderm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cripción de las capas de la piel sitúa los vasos en la dermis, no en la capa más ex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egridad de la barrera es la primera condición para trabajar con comodidad. Una lesión reduce las opciones y obliga a excluir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nción de barrera se rompe con heridas, ampollas o erosiones; el contacto sobre ellas añade riesgo de irritación o inf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pidermis → Barrera externa sin vas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rmis → Vasos, nervios y fibras de sost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podermis → Grasa y tejido conectivo lax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cosa → Superficie húmeda que no se masajea en este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catriz → Tejido distinto, a veces con sensibilidad alt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ivel responde de forma diferente al contacto; confundirlos lleva a presionar donde no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pidermis · dermis · hipoderm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fuera hacia dentro. La epidermis es barrera, la dermis aporta sostén y sensibilidad, y la hipodermis amorti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scribe dos capas principales y una capa asociada; MedlinePlus detalla la función protectora d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el sana y cómoda en la espald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el seca que pide menos roce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ozadura reciente en el antebrazo → Se ex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unar nuevo que la persona no ha revisado → Se ex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Zona con hematoma de dos días → Se ex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iel sensible conocida, sin lesión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icatriz antigua y estable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spalda sin lesiones ni molestias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depende del estado de la piel y del acuerdo, no de la zona del cuerpo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lunar siempre ha estado ahí, lo presiono para comprobar si d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sionar un lunar para «comprobar» no informa de qué es y añade un estímulo innecesario. Un hallazgo nuevo o cambiado se deja en paz y se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alpación no distingue la naturaleza de un bulto; la conducta segura es no presion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1-piel-y-tejidos-superficia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propia piel: dónde es más fina, dónde se irrita con facilidad y qué producto te ha ardido alguna vez. Escribe tres zonas que adaptarías en una sesión y una que excluirías hoy. Explica la razón sin usar la palabra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capas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capas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apas se describen al hablar d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pidermis (barrera, sin vasos propios), dermis (vasos, nervios, colágeno) e hipodermis (grasa y tejido conectivo laxo). El espesor cambia según la zona y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barrera cutá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pide la entrada de microorganismos y sustancias y limita la pérdida de agua. Se rompe con heridas, ampollas, erosiones, roce intenso o humedad prolon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 lunar nuevo o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presiona, no se aplica calor ni producto y no se interpreta. Se menciona a la persona y se orienta 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misma presión se siente distinto en dos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espesor de la piel, la grasa subcutánea y la proximidad del hueso cambian. También influyen la edad, la sensibilidad y las cicatri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ducto elegir si hay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 sin fragancia, aceptado por la persona y probado en una zona pequeña. Preguntar por alergias y reacciones previas es part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1-piel-y-tejidos-superficial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904" r:id="rId1"/>
    <p:sldLayoutId id="2482030905" r:id="rId2"/>
    <p:sldLayoutId id="2482030906" r:id="rId3"/>
    <p:sldLayoutId id="24820309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7857bc3b342133d286d2a37b7192880a415c5b4b7c19e1d1.jpg"/>
  <Relationship Id="rId3" Type="http://schemas.openxmlformats.org/officeDocument/2006/relationships/hyperlink" Target="https://saludyestetica.lumbre.lat/object/sye-c32-r01-oa01-piel-y-tejidos-superfici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1-piel-y-tejidos-superficiales" TargetMode="External"/>
  <Relationship Id="rId4" Type="http://schemas.openxmlformats.org/officeDocument/2006/relationships/hyperlink" Target="https://saludyestetica.lumbre.lat/object/sye-c32-r01-oa01-piel-y-tejidos-superficiale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2-r01-oa01-piel-y-tejidos-superficiales" TargetMode="External"/>
  <Relationship Id="rId4" Type="http://schemas.openxmlformats.org/officeDocument/2006/relationships/hyperlink" Target="https://saludyestetica.lumbre.lat/object/sye-c32-r01-oa01-piel-y-tejidos-superficiale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2-r01-oa01-piel-y-tejidos-superficiales" TargetMode="External"/>
  <Relationship Id="rId4" Type="http://schemas.openxmlformats.org/officeDocument/2006/relationships/hyperlink" Target="https://saludyestetica.lumbre.lat/object/sye-c32-r01-oa01-piel-y-tejidos-superficiale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hyperlink" Target="https://saludyestetica.lumbre.lat/object/sye-c32-r01-oa01-piel-y-tejidos-superficiales"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1-piel-y-tejidos-superficiales"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i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ji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fici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1-piel-y-tejidos-superficia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capas de la piel y los tejidos superficiales, reconocer su función de barrera y decidir qué zonas se pueden tocar, cuáles se adaptan y cuáles se excluyen en un masaje de bienest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anatomía aplicada al masaje: capas de la piel, barrera cutánea, sensibilidad y límites de contacto. Sin láminas anatómicas; se describe con palabras y se enlaza una referencia abier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el · anatomía · barrera cutánea · límites · masaj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el y tejidos superficiales: qué se toc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conocen qué es un masaje de bienestar y quieren entender la piel antes de practicar o de recibir una sesión. Requiere el curso 31 o experiencia equivalente. Es formación educativa: no sustituye práctica supervisada ni atención sanitaria, y no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iel y tejidos superficiales: qué se toc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con la espalda reseca y una zona enrojecida en el antebrazo. Pide «presión fuerte, que aquí hay mucha tensión». La prestadora ve la piel tirante, una rozadura reciente y un lunar que la clienta dice que «siempre ha estado ahí». No hay láminas en la pared ni un atlas abierto: solo una mano que va a tocar y una piel que puede tolerar el contacto, tolerarlo con cambios o no tolerarlo. Esta lección trata de esa decisión. Explica qué capas hay bajo la mano, qué protege la piel, cómo avisa cuando algo no le sienta bien y por qué «puedo tocarlo» no es lo mismo que «conviene tocar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imera superficie que se to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amilla, la primera superficie que encuentra una mano no es el músculo: es la piel. Esa capa fina decide buena parte de lo que ocurre después. Si está intacta, hidratada y sin lesiones, el contacto puede ser cómodo; si está irritada, reseca, frágil o duele al rozarla, la misma maniobra deja de ser un masaje y se convierte en un problema. Antes de hablar de técnicas conviene entender qué es la piel, qué protege y cómo avisa cuando algo no le sienta bien. Esta lección describe la piel con palabras y enlaza una referencia abierta; no incluye láminas anatómicas ni pretende sustituirl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pidermis, dermis e hipodermis: qué hay en cada nive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tiene dos capas principales y una tercera asociada, la hipodermis, que la une a los tejidos profundos. La epidermis es la más externa: no tiene vasos sanguíneos propios y su función central es la barrera. La dermis, debajo, contiene vasos, nervios, glándulas y fibras de colágeno que dan sostén y elasticidad. La hipodermis es grasa y tejido conectivo laxo: amortigua, aísla y permite que la piel se deslice sobre lo que hay debajo. No hace falta memorizar nombres para trabajar con criterio, pero sí saber que la mano no llega a todo y que cada nivel responde disti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pidermis, dermis e hipodermis: qué hay en cada nive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pesor cambia según la zona y la persona. En los párpados y en el dorso de la mano la piel es fina; en la planta del pie es gruesa y resistente. La edad, el sol, la hidratación y algunas enfermedades adelgazan o endurecen esa capa. Por eso una misma presión no se siente igual en la espalda que sobre una cresta ósea. El masaje de bienestar trabaja sobre la superficie y lo que está cerca de ella: no accede a órganos, no atraviesa el hueso y no «llega» a un tejido profundo solo porque se empuje más fuer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pidermis, dermis e hipodermis: qué hay en cada nive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ribe la piel y los tejidos superficiales para decidir qué se puede tocar, qué se adapta y qué se excluye en un masaje de bienestar. No enseña maniobras, no incluye láminas anatómicas y no sustituye formación práctica supervisad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el rota o que duele al roc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erida, una ampolla, una erosión o una zona que duele al contacto no se masajean. Se cubre, se evita y se orienta a valoración si hay signos de infección, dolor creciente o no mejora en pocos dí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pidermis, dermis e hipodermis: qué hay en cada nive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produc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usar un producto nuevo, pregunta por alergias y reacciones previas. Si hay duda, elige la opción sin fragancia y aplica primero una cantidad mínima en una zona pequeña, lejos de la c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rrera: lo que la piel impide y lo que deja pa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rrera cutánea cumple una tarea doble: impide que entren microorganismos y sustancias, y limita la pérdida de agua. Cuando se rompe —una erosión, una ampolla, un eccema abierto, una quemadura— el masaje deja de ser una caricia y pasa a ser una vía de irritación o de infección. También importa lo que se aplica: un aceite o una crema pueden contener fragancias, conservadores o extractos que a una persona le irriten. Preguntar antes no es desconfiar del producto; es reconocer que la piel de cada quien tiene historia y memoria de reacci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rrera: lo que la piel impide y lo que deja pa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rrera no es solo química. El roce, la humedad y el calor también la modifican. Una piel macerada por sudor o por permanecer húmeda se rompe con más facilidad; una piel seca se agrieta y arde. Por eso el masaje incluye decisiones poco glamorosas: secar bien, elegir un producto que no reseque, no insistir sobre una zona que ya está irritada y retirar el exceso al terminar. Esas decisiones no se ven en una foto, pero son las que separan una sesión cómoda de una molestia que dura días o de una irritación que aparece al día sigu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rrera: lo que la piel impide y lo que deja pasar]]></a:t>
            </a:r>
          </a:p>
        </p:txBody>
      </p:sp>
      <p:pic>
        <p:nvPicPr>
          <p:cNvPr id="3" name="" descr="De la piel que se ve a la zona que se toca">
            <a:hlinkClick r:id="rId3" tooltip="De la piel que se ve a la zona que se toc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mprobaciones antes de elegir producto y pr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1-piel-y-tejidos-superficiale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no todas las zonas avisan ig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zonas donde la piel es más fina y hay menos tejido entre ella y el hueso: el dorso de la mano, la cara anterior de la tibia, el borde de la escápula, las crestas óseas. Ahí la presión se siente antes y el hematoma aparece con menos fuerza. En otras zonas la piel es más gruesa y tolera más contacto, pero eso no significa que se pueda presionar sin preguntar. La sensibilidad también cambia con la edad, la diabetes, algunos medicamentos y las cicatrices: una piel que no duele puede estar avisando menos de lo que deber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no todas las zonas avisan ig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llega por vías distintas: el tacto fino, la temperatura, el dolor y la posición del cuerpo. Una caricia lenta puede activar una respuesta agradable; un roce rápido sobre una zona irritada activa otra. No se trata de buscar el punto exacto ni de interpretar cada reacción como un signo clínico. Se trata de leer lo que la persona dice y lo que el cuerpo muestra: tensión, retirada, piel de gallina, cambio de respiración. Esa lectura guía la presión mejor que cualquier regla fija y no necesita etiquetas clínic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no todas las zonas avisan ig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observa en la piel y lo que conviene hacer. La segunda columna evita convertir un hallazgo en un diagnóst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24100"/>
                <a:gridCol w="32194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eseca y ti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moliente aceptado; presión lig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que «repara» la barr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rojecimiento leve y dif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presión, acortar la zona, 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ibuirlo a «mala circu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matoma d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la zona hasta que evolucio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onar para «reabsorb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atriz antigua y es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suave si se tol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mper» el tejido cicatr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324100"/>
                <a:gridCol w="3219450"/>
                <a:gridCol w="2571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sión que supura o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r producto y contin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tocar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del contacto no lo marca solo la anatomía: lo marca el acuerdo. En un masaje de bienestar se tocan espalda, brazos, piernas, pies, cuello y hombros según lo acordado; no se tocan zonas íntimas, mucosas ni senos, y no se presiona un bulto, un lunar cambiado o una lesión sin valorar. Si la persona pide trabajo en una zona excluida, se explica el límite sin dramatizar y se ofrece una alternativa. El consentimiento es por zonas y se puede retirar en cualquier momento, incluso sin explic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tocar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todo lo que se ve se toca. Un lunar nuevo, un bulto que ha cambiado de color o de tamaño, una mancha que pica o sangra son hallazgos que no se resuelven con palpación. La mano no distingue entre un quiste, una glándula inflamada o algo que necesita valoración. La respuesta segura es no presionar, no aplicar calor ni producto, y orientar a que lo revise un profesional sanitario. El masaje puede seguir en otras zonas si la persona lo desea y no hay señales que lo desaconsejen, y puede cambiar de opinión a mitad de la se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tocar y qué no]]></a:t>
            </a:r>
          </a:p>
        </p:txBody>
      </p:sp>
      <p:pic>
        <p:nvPicPr>
          <p:cNvPr id="3" name="" descr="Tres decisiones según lo que muestra la piel">
            <a:hlinkClick r:id="rId3" tooltip="Tres decisiones según lo que muestra la piel"/>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o enrojecimiento se trata igual ni todo bulto se puede to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1-piel-y-tejidos-superficiale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idar la piel también es parte del serv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idar la piel es parte del servicio, no un extra. Elegir un producto aceptado, aplicar la cantidad justa para que la mano se deslice sin tirar, retirar el exceso y preguntar si hay escozor o calor son gestos que previenen irritaciones y hacen la sesión más cómoda. Al terminar, conviene revisar que no haya enrojecimiento intenso, hematomas ni zonas que duelan al roce, y registrarlo. Si aparece una lesión nueva, un cambio en un lunar o una reacción que no cede, la respuesta no es otro producto: es orientar a valor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idar la piel también es parte del serv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idado se aprende con la práctica y con la costumbre de preguntar. Una piel que hoy tolera un aceite puede no tolerarlo la semana siguiente; una zona que ayer estaba sana puede amanecer con una rozadura. Por eso la revisión no es un trámite de la primera sesión: se repite cada vez. Y cuando la persona dice «así está bien» o «no me toques ahí», esa frase manda sobre cualquier idea previa de lo que había que hacer. El criterio no es insistir: es adaptar el contacto a una piel concreta, hoy. Sin ese acuerdo, el cuidado se vuelve una imposi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Procedimiento: revisar y respetar la piel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mir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alergias, sensibilidad, lesiones recientes, medicamentos y zonas que la persona prefiere excluir. Anota sus palabras: «me arde», «me tirita», «ahí no». No las traduzcas a un diagnóstic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Procedimiento: revisar y respetar la piel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sin to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color, humedad, descamación, cicatrices, lunares y zonas de roce. Si algo es nuevo o cambió, no lo toques: señálalo y sigue con el res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Procedimiento: revisar y respetar la piel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 la superfici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oya la mano sin presionar y nota temperatura, textura y respuesta. Una zona caliente, húmeda o que hace retirar a la persona pide menos contac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Procedimiento: revisar y respetar la piel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roducto y pre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ón un producto y explica por qué. Si hay duda, usa el que no tiene fragancia. Ajusta la presión a lo que la persona describa como cómodo, no a lo que tú consideres sufic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Procedimiento: revisar y respetar la piel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igila durante la se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e vez en cuando por escozor, calor o molestia. Observa la respiración y la tensión del cuerpo. Si algo cambia, detén esa zona y valora si se puede seguir en ot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Procedimiento: revisar y respetar la piel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visión y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piel al terminar, retira el exceso de producto y anota lo relevante: zonas trabajadas, producto usado, reacciones y recomendaciones. Si hay una lesión nueva, orienta a valor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Caso ficticio: la piel que pidió menos presió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tiene cuarenta y un años y trabaja en una oficina. Pide presión fuerte en la espalda porque siente «todo cargado». Tiene la piel seca, una rozadura reciente en el antebrazo por una correa y un lunar que dice que siempre ha teni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Caso ficticio: la piel que pidió menos presió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 y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tadora mira la piel, pregunta por alergias y por el lunar, y propone no trabajar sobre la rozadura ni sobre el lunar. Acuerdan un producto sin fragancia, presión media y una sesión centrada en espalda y hombros. Nadia confirma que la rozadura le arde al roce y que prefiere dejar el antebrazo fue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r la piel también es parte del servicio · Caso ficticio: la piel que pidió menos presión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se adapta: menos presión en las crestas óseas, ninguna sobre la rozadura y el lunar solo se menciona para orientar a revisión. Nadie dice que la piel «está mal» ni que el lunar «es benigno». La decisión fue respetar una barrera rota, no interpretarla, y dejar constancia de lo observado para la próxima visi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idar la piel también es parte del servicio]]></a:t>
            </a:r>
          </a:p>
        </p:txBody>
      </p:sp>
      <p:pic>
        <p:nvPicPr>
          <p:cNvPr id="3" name="" descr="Seis comprobaciones de la piel antes de empezar">
            <a:hlinkClick r:id="rId3" tooltip="Seis comprobaciones de la piel antes de empez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con la persona informada y de acuerdo, no por la espal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1-piel-y-tejidos-superficiale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nrojecimiento con «mala circulación». El enrojecimiento puede deberse al calor, al roce, a un producto o a una irritación. No es un diagnóstico ni una prueba de que falte riego. Si aparece, se baja la presión y se observa; no se insiste para «activar» la zon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ionar un bulto o un lunar para «ver qué es». La palpación no distingue un quiste de otra cosa. Un bulto nuevo o cambiado se deja en paz y se orienta a valoración. Insistir puede irritar la piel y retrasar una consul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producto que había a mano. Una crema con fragancia o un aceite que la persona no ha usado antes puede irritar. Preguntar y ofrecer una alternativa sin aroma es parte del servicio, no una pérdida de tiemp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sobre una herida «con cuidado». Una barrera abierta no se masajea, ni siquiera alrededor si hay exudado o dolor. Se cubre, se evita y se revisa. El «cuidado» no sustituye la decisión de no toc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rota, supura, duele al roce o tiene una ampolla, no se masajea esa zona: se cubre y se orienta a valoración si no mejo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 lunar o bulto nuevo, cambiado o que la persona no se ha hecho revisar, no se presiona ni se aplica calor: se orienta a consul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tiene alergias o reacciones previas a un producto, se elige una opción sin fragancia y se prueba en una zona pequeña antes de extender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escozor, calor intenso o enrojecimiento que no cede durante la sesión, se detiene el contacto y se retira el produ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retira el consentimiento de una zona, se excluye de inmediato y se ofrece otra alternativa sin pedir justific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si una lesión de la piel no mejora en pocos días, supura, se extiende, duele cada vez más o se acompaña de fiebre. También si un lunar o un bulto cambia de tamaño, color, forma o sangra sin motivo, o si aparece una reacción extensa después de un producto. Esta lección no clasifica lesiones ni decide tratamientos: describe qué se observa, qué se evita y cuándo el masaje de bienestar se detiene para que la valoración empiece. La revisión de la piel no sustituye una consulta dermatológic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principal de la barrera cutáne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ducir aceite para que la mano se deslic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mpedir la entrada de microorganismos y sustancias y limitar la pérdida de agu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ctar la causa de un dolor muscular.]]></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nsportar linfa hacia los gangli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sesión aparece escozor en una zona enrojecida.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más producto para que el roce disminuy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ir con menos presión y avisar al final.]]></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el contacto, retirar el producto y valorar la zon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ner calor local para que el escozor pa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pidermis contiene vasos sanguíneos propios que se pueden comprimir con el masaj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iel intacta y cómoda permite más variedad de contacto que una piel lesion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tructura con lo que aporta o con su lími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pidermi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rmi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ipodermi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ucos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icatriz]]></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sos, nervios y fibras de sosté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rasa y tejido conectivo lax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perficie húmeda que no se masajea en este curs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jido distinto, a veces con sensibilidad alter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arrera externa sin vasos propi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es la capa más externa y no tiene vasos propios; la ___ contiene vasos y nervios; la ___ está formada sobre todo por tejido adipo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xcluy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sana y cómoda en la espal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el seca que pide menos roc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zadura reciente en el antebraz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unar nuevo que la persona no ha revis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Zona con hematoma de dos dí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el sensible conocida, sin les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icatriz antigua y establ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spalda sin lesiones ni molestia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por alergias y por zonas que la persona prefiere exclui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ro la piel y anoto una rozadura reciente y un lunar cambia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lunar siempre ha estado ahí, lo presiono para comprobar si duel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ito la rozadura y el lunar, y trabajo el resto de la espald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reviso la piel y registro lo observ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1-ex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Nombras las tres capas, explicas la función de barrera y decides al menos una zona que se adapta y otra que se excluye.]]></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figura de las tres decisiones y la tabla de hallazgos; vuelve a escribir qué harías con una piel lesionada y con un lunar cambi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propia piel: dónde es más fina, dónde se irrita con facilidad y qué producto te ha ardido alguna vez. Escribe tres zonas que adaptarías en una sesión y una que excluirías hoy. Explica la razón sin usar la palabra «diagnóstic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capas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piderm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era externa, sin vasos prop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m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sos, nervios y fibras de sost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oderm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y amortigu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era cutá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 y limita la pérdida d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lesio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asajea: se cubre y se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capas y sus lím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1-piel-y-tejidos-superficiales"/>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apas se describen al hablar de la pie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pidermis (barrera, sin vasos propios), dermis (vasos, nervios, colágeno) e hipodermis (grasa y tejido conectivo laxo). El espesor cambia según la zona y la perso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barrera cutáne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pide la entrada de microorganismos y sustancias y limita la pérdida de agua. Se rompe con heridas, ampollas, erosiones, roce intenso o humedad prolong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 lunar nuevo o cambi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presiona, no se aplica calor ni producto y no se interpreta. Se menciona a la persona y se orienta a valoración profesio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misma presión se siente distinto en dos zon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espesor de la piel, la grasa subcutánea y la proximidad del hueso cambian. También influyen la edad, la sensibilidad y las cicatric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ducto elegir si hay du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la piel con criter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 sin fragancia, aceptado por la persona y probado en una zona pequeña. Preguntar por alergias y reacciones previas es parte del serv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es la primera superficie que se toca y el primer límite de la sesión. Tiene una capa externa de barrera, una dermis con vasos y nervios, y una hipodermis que amortigua. Su estado decide qué se puede ofrecer: una piel intacta tolera más; una lesionada, irritada o con un hallazgo nuevo se excluye y se orienta a valoración. Cuidar el producto, la presión y el registro es parte del servicio. Un masaje de bienestar no atraviesa la piel ni la interpreta: la respeta y trabaja con lo que esa piel permite ho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Layers of the Skin» · https://openstax.org/books/anatomy-and-physiology-2e/pages/5-1-layers-of-the-skin · consulta: 2026-10-26 · alcance: Referencia académica abierta (CC BY-NC-SA). Describe las capas de la piel; se cita como referencia y no se copia texto. No es una guía clínica ni normativa mexican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 · MedlinePlus en español, «Capas de la piel» · https://medlineplus.gov/spanish/ency/esp_imagepages/8912.htm · consulta: 2026-10-26 · alcance: Divulgación pública del sistema de bibliotecas de medicina de EE. UU. Explica la función protectora de la piel; no es normativa mexicana ni una indicación de tratami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implica obligatoriedad ni sustituye una autorización sanita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1-piel-y-tejidos-superficiales"/>
              </a:rPr>
              <a:t><![CDATA[Piel y tejidos superficiales: qué se to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 Ilustraciones anatómicas: no incluidas; se enlaza una referencia abi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2026-10-26T11:37:11Z</dcterms:created>
  <dcterms:modified xsi:type="dcterms:W3CDTF">2026-10-26T11:37:11Z</dcterms:modified>
  <dc:title>Piel y tejidos superficiales: qué se toca y qué no</dc:title>
  <dc:description>Presentación editable del OA «Piel y tejidos superficiales: qué se toca y qué no». Enlace: https://saludyestetica.lumbre.lat/object/sye-c32-r01-oa01-piel-y-tejidos-superficiales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