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8-derechos-y-detener-la-sesion]]></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8-derechos-y-detener-la-sesi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rechos del cliente y cómo detener una sesión»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derecho que se ejerce en voz alta»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 derecho que se ejerce en voz alta»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sentimiento: para qué, por zonas y revocable»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sentimiento: para qué, por zonas y revocable»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sentimiento: para qué, por zonas y revocable»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sión: se pide, no se aguanta»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ómo detener un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del aviso a la queja si hac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8-derechos-y-detener-la-sesio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vacidad: el cuerpo no es del establecimiento»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8-derechos-y-detener-la-sesio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8-derechos-y-detener-la-sesio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tener sin explicar: cómo se hace»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derechos en la cam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significa cada uno y con qué palabras se ejer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8-derechos-y-detener-la-sesio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eja: el derecho que cierra el círculo»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una sesión que se pueda de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xplica el recorr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se hace, en qué orden y cuánto dura. Una persona que sabe qué viene puede decidir mejor qué acep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8-derechos-y-detener-la-sesio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una sesión que se pueda de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Acuerda zonas y cober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pite en voz alta qué se trabaja y qué no. Si hay ficha, anota las exclusiones junto al acue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8-derechos-y-detener-la-sesi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una sesión que se pueda de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Fija la señal de pa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en cualquier momento quieres parar, dime alto y paro». Se dice al empezar, no cuando ya due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8-derechos-y-detener-la-sesi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una sesión que se pueda de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Comprueba la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por comodidad, no por resistencia, y ajusta sin discutir ni pedir que agu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8-derechos-y-detener-la-sesio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una sesión que se pueda de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Detente sin negoc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a persona pide parar, suelta, cubre, apártate y ofrece agua o un asiento. No pidas explic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8-derechos-y-detener-la-sesio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una sesión que se pueda de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ierra con registro y c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lo ocurrido si hubo interrupción y explica cómo presentar una queja y en qué plazo se 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8-derechos-y-detener-la-sesi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sesión que se detuvo en el minuto di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Rosa, nombre inventado, reserva un masaje de una hora. A los diez minutos siente que la presión en el hombro le provoca náuseas. No dice nada porque cree que es parte del proceso y que ya pag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8-derechos-y-detener-la-sesi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sesión que se detuvo en el minuto di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restadora nota que tensa el cuello y pregunta si está cómoda. Rosa responde que no. Se detiene la maniobra, se cubre el hombro y se le ofrece un vaso de agua y un momento sentada. Rosa decide no continuar; se le explica qué se cobra según la política informada al reservar y se le ofrece reprogra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8-derechos-y-detener-la-sesi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sesión que se detuvo en el minuto di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se apr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sesión terminó antes y no fue un fracaso: se ejerció un derecho y el local respondió sin negociar. Lo que faltó al inicio fue la frase que autoriza a parar. Con ella, Rosa habría hablado antes y la interrupción habría sido una decisión, no una salida incómo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8-derechos-y-detener-la-sesio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preguntas antes de decir que 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ntestan con el establecimiento, no con el anu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8-derechos-y-detener-la-sesio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edir menos presión en ese momento, sin esperar al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esión se pide en el momento y no requiere justificación. Aguantar convierte el servicio en una prueba de resis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del área: la presión se gradúa por comodidad y respuesta, no por resis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8-derechos-y-detener-la-sesio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Detenerse de inmediato, cubrirla, darle espacio y no pedir explic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etenerse es inmediato y no se negocia. Cubrir y dar espacio protege a la persona; pedir explicaciones o condicionar el cobro anula el sentido del der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onsentimiento es revocable en cualquier momento; la ley federal del consumidor prohíbe prácticas coercitiv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8-derechos-y-detener-la-sesio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ago no compra la obligación de aguantar. La sesión se puede detener en cualquier momento; lo que se cobra se informa antes y no se usa como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onsentimiento se retira cuando la persona lo decide; condicionar la salida al pago es una práctica coerci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8-derechos-y-detener-la-sesi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nsentimiento es un acuerdo vivo: se da por partes y se retira sin motivos. No es una firma que obligue a llegar al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onsentimiento informado en bienestar significa saber qué va a pasar y poder cambiar de opin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8-derechos-y-detener-la-sesio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ás suave, por favor» → Se ajusta la presión en el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lto, hasta aquí» → Se detiene sin pedir explic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quiero que me descubran la espalda» → Se respeta la cobertura acord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ra qué piden mi teléfono?» → Se explica el aviso de privacidad y se recaba lo mín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iero poner una queja» → Se registra y se da un plazo de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derecho tiene una respuesta concreta; la ambigüedad es lo que deja a la persona sin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8-derechos-y-detener-la-sesio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tirar · explicar ·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Tres verbos que resumen la lección: retirar, no explicar y registrar. Ninguno depende de la buena voluntad del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nsentimiento revocable, derecho a detener sin justificar y deber de registrar la qu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8-derechos-y-detener-la-sesio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Qué zonas se trabajan → Se pide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Qué datos se guardan y para qué → Se pide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Si se pueden usar fotos del caso → Se pide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Más suave, por favor» → Se dice dur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lto, quiero parar» → Se dice dur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Necesito cubrirme» → Se dice dur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Una molestia que apareció al día siguiente → Se resuelve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Una queja por trato → Se resuelve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derecho se ejerce en tres momentos distintos; confundirlos deja la decisión en manos de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8-derechos-y-detener-la-sesio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Si pide parar, le digo que faltan diez minutos y que aguante para aprovechar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línea convierte la petición de parar en una negociación y usa el tiempo restante como argumento. El consentimiento no se nego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tener la sesión es un derecho que no requiere justificación ni con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8-derechos-y-detener-la-sesio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8-derechos-y-detener-la-sesio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Recuerda una ocasión en la que no dijiste algo que querías decir en un servicio: un masaje, una consulta o una cita de belleza. Escribe qué te detuvo y qué frase habrías necesitado escuchar antes para hablar. Esa frase es la que hay que decir al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8-derechos-y-detener-la-sesio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ejercer derechos en la cam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8-derechos-y-detener-la-sesion]]></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ejercer derechos en la cam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8-derechos-y-detener-la-sesio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utoriza exactamente un consentimiento de ma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Zonas, presión, posición, duración y productos. Se da por partes y se retira en cualquier momento. No autoriza a guardar datos, publicar fotos ni compartir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8-derechos-y-detener-la-sesio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pide menos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ás suave», «así está bien» o «eso me molesta». No hace falta explicar ni disculparse; el prestador ajusta en el momento y no propone agua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8-derechos-y-detener-la-sesio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el prestador cuando alguien dice «a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uelta, cubre, se aparta y da espacio. No pregunta por qué, no termina la zona y no condiciona el cobro. Después, la persona decide si sigue, reprograma o se 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8-derechos-y-detener-la-sesion]]></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atos puede pedir una ficha de ma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s indispensables para adaptar la sesión y atender la seguridad. Los datos de salud son sensibles: requieren consentimiento expreso y por escrito, aviso de privacidad y resgua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8-derechos-y-detener-la-sesion]]></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presenta una queja que recib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fecha, servicio, qué ocurrió, qué se pidió y qué se respondió. Primero con el establecimiento; si no hay respuesta, ante la autoridad de consumo. Guardar comprobantes y anuncios ay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8-derechos-y-detener-la-sesion]]></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30917" r:id="rId1"/>
    <p:sldLayoutId id="2482030918" r:id="rId2"/>
    <p:sldLayoutId id="2482030919" r:id="rId3"/>
    <p:sldLayoutId id="248203092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0829efc908aa524b9ef7257484e756566853f1c6eb0b21d1.jpg"/>
  <Relationship Id="rId3" Type="http://schemas.openxmlformats.org/officeDocument/2006/relationships/hyperlink" Target="https://saludyestetica.lumbre.lat/object/sye-c31-r01-oa08-derechos-y-detener-la-sesion"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1-r01-oa08-derechos-y-detener-la-sesion" TargetMode="External"/>
  <Relationship Id="rId4" Type="http://schemas.openxmlformats.org/officeDocument/2006/relationships/hyperlink" Target="https://saludyestetica.lumbre.lat/object/sye-c31-r01-oa08-derechos-y-detener-la-sesion"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1-r01-oa08-derechos-y-detener-la-sesion" TargetMode="External"/>
  <Relationship Id="rId4" Type="http://schemas.openxmlformats.org/officeDocument/2006/relationships/hyperlink" Target="https://saludyestetica.lumbre.lat/object/sye-c31-r01-oa08-derechos-y-detener-la-sesion"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1-r01-oa08-derechos-y-detener-la-sesion" TargetMode="External"/>
  <Relationship Id="rId4" Type="http://schemas.openxmlformats.org/officeDocument/2006/relationships/hyperlink" Target="https://saludyestetica.lumbre.lat/object/sye-c31-r01-oa08-derechos-y-detener-la-sesion"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hyperlink" Target="https://saludyestetica.lumbre.lat/object/sye-c31-r01-oa08-derechos-y-detener-la-sesion"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8-derechos-y-detener-la-sesion" TargetMode="External"/>
  <Relationship Id="rId3" Type="http://schemas.openxmlformats.org/officeDocument/2006/relationships/notesSlide" Target="../notesSlides/notesSlide7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rech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lien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ten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s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1-r01-oa08-derechos-y-detener-la-sesion"/>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los derechos que se ejercen en una sesión de masaje —consentimiento por zonas, presión, privacidad, detener y quejarse— y aplicar la conducta correcta para ejercerlos o responder a ello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sobre lo que la persona puede decidir antes, durante y después de una sesión: qué autoriza, cómo pide menos presión, cómo detiene sin explicar y cómo presenta una queja que reciba respues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asaje · consentimiento · derechos · privacidad · quej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rechos del cliente y cómo detener una se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3]]></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que reciben masajes y personas que empiezan a prestar servicios de masoterapia. No requiere conocimientos previos. Es formación educativa: no habilita para ejercer, no sustituye atención sanitaria y no constituye asesoría juríd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rechos del cliente y cómo detener una se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está en la camilla con el hombro tirante y la presión le molesta. No dice nada: piensa que ya pagó, que falta poco y que sería exagerado quejarse. Otra pide parar a la mitad y escucha «déjame terminar la zona». Una tercera sale con una molestia nueva, pregunta a quién puede contárselo y nadie le da un canal claro. Las tres escenas comparten algo: derechos que existían y no se ejercieron. No porque alguien los hubiera prohibido, sino porque nadie los hizo fáciles de usar. Esta lección explica cuáles son, cómo se dicen en voz alta y qué debe hacer el local cuando la persona los us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derecho que se ejerce en voz al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erechos de una persona en la camilla no dependen de que los conozca de memoria: dependen de que el servicio los haga visibles.]]></a:t>
            </a:r>
          </a:p>
        </p:txBody>
      </p:sp>
      <p:sp>
        <p:nvSpPr>
          <p:cNvPr id="8" name=""/>
          <p:cNvSpPr txBox="1"/>
          <p:nvPr/>
        </p:nvSpPr>
        <p:spPr>
          <a:xfrm>
            <a:off x="514350" y="22098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nadie explica qué se va a hacer, qué se puede cambiar y cómo se detiene, la persona queda en una posición incómoda: tendría que interrumpir a un profesional, con poca ropa y a media sesión, para pedir algo que no sabe si está permitido. La mayoría no lo ha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derecho que se ejerce en voz al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sumisión ni falta de carácter: es la lógica de una situación donde el que sabe es el otro. Por eso el derecho se explica antes, se recuerda durante y se facilita con palabras simples; un derecho que no se explica ni se facilita termina siendo una frase en un cart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 derecho que se ejerce en voz al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sesión de masaje hay cuatro derechos que importan más que cualquier técnica: consentir lo que se hace y por zonas, elegir la presión, conservar la privacidad y detener la sesión en cualquier momento. A ellos se suma uno que llega después: poder quejarse y recibir respuesta. Ninguno se suspende por haber pagado ni por haber reservado con anticipación. El prestador no los concede: los reconoce, los explica antes y los recuerda durante. La lección «Preferencias, límites y consentimiento» del curso 11 desarrolla la misma idea para los servicios de spa y relajació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sentimiento: para qué, por zonas y revocabl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sentimiento no es una firma que cierra la conversación: es un acuerdo sobre algo concreto. Qué zonas se trabajan, con qué presión, en qué posición, durante cuánto tiempo y con qué productos. Se puede dar por partes —sí a espalda y hombros, no al cuello— y se puede retirar a la mitad sin dar motivos. Cuando se habla de consentimiento informado en un servicio de bienestar, eso es lo que significa: que la persona sabe qué va a pasar y puede cambiar de opinión. La lección «Explicar el servicio y obtener un consentimiento útil» del curso 14 muestra cómo se hace en la práctica, sin fórmulas vacía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sentimiento: para qué, por zonas y revocabl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consentimientos distintos que suelen confundirse. Uno es para tocar; otro, para guardar datos personales; otro, para usar una foto o un testimonio. Que alguien acepte la sesión no autoriza a publicar su caso ni a compartir su ficha. La ley federal de datos personales pide consentimiento expreso y por escrito para los datos sensibles, como los de salud, y limita lo que se recaba a lo indispensable. Por eso la ficha pregunta lo necesario y explica para qué sirve; no es un formulario para llenar por costumbre. Si la persona es menor de edad, el consentimiento se maneja con reglas propias y con quien ejerce la patria potest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sentimiento: para qué, por zonas y revocabl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3]]></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cción informativa sobre derechos en un servicio de masaje de bienestar. Explica consentimiento, presión, privacidad, detener y quejarse; no enseña maniobras, no diagnostica, no habilita para ejercer y no constituye asesoría jurídic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tener no se negocia]]></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 persona pide parar, la sesión se detiene en ese momento. No se termina la zona, no se pide explicación y no se condiciona el cobro a que continúe. Cualquier otra conducta anula el consentimient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sentimiento: para qué, por zonas y revocabl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3]]></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rase que se dice al empezar]]></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n cualquier momento quieres parar, dime alto y paro». Se dice antes de la primera maniobra, no cuando ya duele. Una persona que sabe que puede parar habla an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ión: se pide, no se aguan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sión se pide, no se aguanta. Una sesión puede ser firme y seguir siendo cómoda; lo que no puede es depender de que la persona resista en silencio. Hay frases que bastan: «un poco más suave», «así está bien», «eso me molesta». No hace falta explicar por qué ni pedir disculpas. El prestador, por su parte, comprueba varias veces —con la voz y con lo que observa— y ajusta sin convertir cada ajuste en una negociación. Si la persona dice que está bien por compromiso, la pregunta útil no es si tolera, sino si está cómod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ión: se pide, no se aguan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guantar tiene explicaciones que conviene entender: se pagó, se reservó con tiempo, da pena interrumpir y existe la idea de que el dolor es señal de que el trabajo sirve. Esa última idea se discute en la lección de mitos de este curso. Aquí basta una consecuencia práctica: si el cliente mide el servicio por lo que aguanta, el prestador termina midiendo su calidad por el daño que deja. Un hematoma, una molestia que dura días o una zona sensible al día siguiente son efectos adversos, no credenciales. Un servicio que necesita dolor para sentirse completo tiene un problema de diseñ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ión: se pide, no se aguanta]]></a:t>
            </a:r>
          </a:p>
        </p:txBody>
      </p:sp>
      <p:pic>
        <p:nvPicPr>
          <p:cNvPr id="3" name="" descr="Cómo detener una sesión">
            <a:hlinkClick r:id="rId3" tooltip="Cómo detener una sesión"/>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del aviso a la queja si hace fal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1-r01-oa08-derechos-y-detener-la-sesion"/>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vacidad: el cuerpo no es del establecimien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vacidad empieza por la cobertura: se descubre sólo la zona que se trabaja y se vuelve a cubrir en cuanto se termina. Las zonas íntimas quedan fuera de cualquier práctica general, sin excepciones por técnica. También incluye lo que rodea a la camilla: quién entra en la sala, si se avisa antes, si hay cortina o puerta, si el teléfono puede estar cerca. Una sesión no debería obligar a nadie a elegir entre sentirse cómodo y sentirse seguro. El silencio es parte del servicio: lo que se cuenta en una camilla no se comenta en la recepció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vacidad: el cuerpo no es del establecimien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vacidad de los datos es la otra mitad. La ficha de un cliente contiene información de salud y merece el mismo cuidado que el cuerpo: se guarda donde sólo accede quien debe, se recaba lo indispensable y se explica en un aviso de privacidad para qué se usa. No se comparte en grupos, no se comenta en voz alta y no se usa para promocionar sin permiso aparte. El curso de higiene del área y la lección «Registrar el incidente para que no se repita» del curso 15 aportan las piezas del registro. Aquí lo importante es entender que un registro también es un dato person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vacidad: el cuerpo no es del establecimi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nco situaciones de la sesión con el derecho que está en juego y la conducta que correspond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3]]></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705100"/>
                <a:gridCol w="2200275"/>
                <a:gridCol w="32099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recho en jue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esión te incomo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egir la pr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rlo en el momento: «más sua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es terminar antes de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er sin justifica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to»; el prestador se detiene y cu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quieres descubrir una z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entimiento por zo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ordarlo antes y recordarlo dur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guien entra sin avi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va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r que no entre; el local debe avi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3]]></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705100"/>
                <a:gridCol w="2200275"/>
                <a:gridCol w="32099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recho en jueg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sesión te dejó una molest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ja y 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ar y pedir respuesta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tener sin explicar: cómo se hac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ener una sesión es una frase, no un trámite: «alto», «para», «hasta aquí». Basta con eso. El prestador debe soltar, cubrir a la persona, apartarse y darle espacio; no debe preguntar por qué ni proponer un ratito más. Si la persona quiere explicar, se escucha; si no, se respeta el silencio. Detenerse no es una acusación contra nadie y no requiere justificación: puede ser dolor, puede ser incomodidad emocional, puede ser que hoy no era el día. Nada de lo que ocurre en la camilla obliga a llegar al final de la ses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tener sin explicar: cómo se hac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 detenerse hay tres decisiones válidas: seguir con otro acuerdo, reprogramar o irse. Lo que se cobra por una sesión interrumpida es configurable por cada establecimiento y debe estar informado antes de empezar; lo que no puede es convertirse en una presión para continuar. «Si paras ahora, te cobro igual» dicho a media sesión no es una política: es una coacción. La política se escribe, se muestra al reservar y se aplica igual para todas las personas. La ley federal del consumidor prohíbe las prácticas coercitivas y los cargos que no se consintier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tener sin explicar: cómo se hace]]></a:t>
            </a:r>
          </a:p>
        </p:txBody>
      </p:sp>
      <p:pic>
        <p:nvPicPr>
          <p:cNvPr id="3" name="" descr="Cuatro derechos en la camilla">
            <a:hlinkClick r:id="rId3" tooltip="Cuatro derechos en la camilla"/>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significa cada uno y con qué palabras se ejerc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1-r01-oa08-derechos-y-detener-la-sesion"/>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eja: el derecho que cierra el círcul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jarse es parte del servicio, no un ataque. El primer canal es la conversación directa: decir qué pasó a quien atendió o a la persona responsable. El segundo es el registro: fecha, servicio, qué ocurrió, qué se pidió y qué respuesta se recibió. El tercero, cuando la relación es de consumo, son las autoridades de protección al consumidor, que en México tienen competencia federal. Guardar el comprobante, el anuncio o el mensaje ayuda a que la queja sea concreta y no una discusión de versiones. Una queja bien registrada también protege al negocio: muestra qué falló y dónd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eja: el derecho que cierra el círcul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stablecimiento debe responder, corregir lo que esté en sus manos y no tomar represalias. Si la queja describe una lesión, una reacción o una conducta inapropiada, se activa el protocolo de incidentes y se valora la derivación. La lección «Gestionar una inconformidad sin improvisar» del curso 15 y la de registro del incidente ofrecen la estructura completa. Esta lección no da asesoría jurídica: explica qué derechos existen en la camilla y cómo ejercerlos. Un caso concreto, con daño o con disputa económica, necesita abogado. Los derechos del cliente no son un gesto de buena voluntad: son parte del servici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eja: el derecho que cierra el círculo · Procedimiento: preparar una sesión que se pueda detener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xplica el recorrid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 hace, en qué orden y cuánto dura. Una persona que sabe qué viene puede decidir mejor qué acept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eja: el derecho que cierra el círculo · Procedimiento: preparar una sesión que se pueda detener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uerda zonas y cobertur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ite en voz alta qué se trabaja y qué no. Si hay ficha, anota las exclusiones junto al acuerd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eja: el derecho que cierra el círculo · Procedimiento: preparar una sesión que se pueda detener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ja la señal de parad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n cualquier momento quieres parar, dime alto y paro». Se dice al empezar, no cuando ya due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eja: el derecho que cierra el círculo · Procedimiento: preparar una sesión que se pueda detener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rueba la pres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por comodidad, no por resistencia, y ajusta sin discutir ni pedir que aguan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eja: el derecho que cierra el círculo · Procedimiento: preparar una sesión que se pueda detener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tente sin negociar]]></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pide parar, suelta, cubre, apártate y ofrece agua o un asiento. No pidas explicacion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eja: el derecho que cierra el círculo · Procedimiento: preparar una sesión que se pueda detener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con registro y canal]]></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lo ocurrido si hubo interrupción y explica cómo presentar una queja y en qué plazo se respond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eja: el derecho que cierra el círculo · Caso ficticio: la sesión que se detuvo en el minuto diez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osa, nombre inventado, reserva un masaje de una hora. A los diez minutos siente que la presión en el hombro le provoca náuseas. No dice nada porque cree que es parte del proceso y que ya pagó.]]></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eja: el derecho que cierra el círculo · Caso ficticio: la sesión que se detuvo en el minuto diez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hace]]></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stadora nota que tensa el cuello y pregunta si está cómoda. Rosa responde que no. Se detiene la maniobra, se cubre el hombro y se le ofrece un vaso de agua y un momento sentada. Rosa decide no continuar; se le explica qué se cobra según la política informada al reservar y se le ofrece reprogram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eja: el derecho que cierra el círculo · Caso ficticio: la sesión que se detuvo en el minuto diez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aprend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sión terminó antes y no fue un fracaso: se ejerció un derecho y el local respondió sin negociar. Lo que faltó al inicio fue la frase que autoriza a parar. Con ella, Rosa habría hablado antes y la interrupción habría sido una decisión, no una salida incómod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eja: el derecho que cierra el círculo]]></a:t>
            </a:r>
          </a:p>
        </p:txBody>
      </p:sp>
      <p:pic>
        <p:nvPicPr>
          <p:cNvPr id="3" name="" descr="Seis preguntas antes de decir que sí">
            <a:hlinkClick r:id="rId3" tooltip="Seis preguntas antes de decir que sí"/>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ntestan con el establecimiento, no con el anunci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1-r01-oa08-derechos-y-detener-la-sesion"/>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r disculpas por detener la sesión. La persona que para no está interrumpiendo un favor: está usando un derecho. Disculparse refuerza la idea de que molesta y hace más difícil volver a hablar.]]></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egociar la presión con un ratito más. Convertir la petición en una tregua desgasta el consentimiento. Se ajusta en el momento o se detiene; no se pide aguantar para completar la zon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ar fuera de la sesión lo que pasa en la camilla. Lo que se dice bajo una sábana es información sensible. Comentarlo en la recepción o en grupos rompe la privacidad y la confianza del servici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ponder a una queja con una explicación técnica y sin registro. Explicar por qué era normal no es responder. Sin registro no hay seguimiento, y la persona queda sin respuesta aunque haya escuchado una justificació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pide detener la sesión, se detiene de inmediato y sin pedir explicacione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resión resulta incómoda, se ajusta en el momento; no se propone aguantar para terminar.]]></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e va a trabajar una zona nueva o descubrir más de lo acordado, se pide consentimiento otra vez.]]></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e piden datos o fotos, se explica para qué, se recaba lo indispensable y se pide permiso por separad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una queja, se registra el mismo día y se da un plazo de respuesta; si describe una lesión, se activa el protocolo de incident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3]]></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uspende la sesión y atiende de inmediato si aparece dolor súbito, mareo, náuseas intensas, una reacción en la piel, dificultad para respirar o una molestia que no cede.]]></a:t>
            </a:r>
          </a:p>
        </p:txBody>
      </p:sp>
      <p:sp>
        <p:nvSpPr>
          <p:cNvPr id="11" name=""/>
          <p:cNvSpPr txBox="1"/>
          <p:nvPr/>
        </p:nvSpPr>
        <p:spPr>
          <a:xfrm>
            <a:off x="685800" y="256222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 queja describe una lesión, una reacción o una conducta inapropiada, se activa el protocolo del establecimiento, se registra lo ocurrido y se orienta a los canales correspondientes, incluida la valoración médica cuando haga fal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3]]></a:t>
            </a:r>
          </a:p>
        </p:txBody>
      </p:sp>
      <p:sp>
        <p:nvSpPr>
          <p:cNvPr id="7" name="" descr=""/>
          <p:cNvSpPr/>
          <p:nvPr/>
        </p:nvSpPr>
        <p:spPr>
          <a:xfrm>
            <a:off x="514350" y="1219200"/>
            <a:ext cx="8115300" cy="13335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3335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hay una agresión o un acoso, la prioridad es la seguridad de la persona y no la continuidad del servicio. Esta lección no clasifica urgencias ni da asesoría jurídica: describe derechos y conductas dentro de una sesión de bienesta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urante la sesión la presión resulta incómoda. ¿Qué corresponde?]]></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guantar hasta que termine la zona para no interrumpir.]]></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edir menos presión en ese momento, sin esperar al final.]]></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dir disculpas y no decir nada.]]></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mbiar de tema para distraers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persona dice «alto» a la mitad de la sesión. ¿Qué debe hacer el prestado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erminar la zona que estaba trabajando y luego parar.]]></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guntar por qué antes de decidir.]]></a:t>
            </a:r>
          </a:p>
        </p:txBody>
      </p:sp>
      <p:sp>
        <p:nvSpPr>
          <p:cNvPr id="11" name=""/>
          <p:cNvSpPr txBox="1"/>
          <p:nvPr/>
        </p:nvSpPr>
        <p:spPr>
          <a:xfrm>
            <a:off x="666750" y="3076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tenerse de inmediato, cubrirla, darle espacio y no pedir explicaciones.]]></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Ofrecer un descuento para que continú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la persona ya pagó, no puede detener la sesión antes de termin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onsentimiento para una zona o una presión se puede retirar en cualquier momen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frase con la respuesta correcta del establecimient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ás suave, por favor»]]></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lto, hasta aquí»]]></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No quiero que me descubran la espald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ara qué piden mi teléfono?»]]></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Quiero poner una quej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detiene sin pedir explicaciones]]></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respeta la cobertura acordada]]></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explica el aviso de privacidad y se recaba lo mínimo]]></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registra y se da un plazo de respuesta]]></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e ajusta la presión en el moment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onsentimiento se puede ___ en cualquier momento. Para detener la sesión no hace falta ___. Una queja se atiende con un ___ y una respuest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decisión según el momento en que se ejer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ide antes]]></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dice durante]]></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resuelve despué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é zonas se trabajan]]></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é datos se guardan y para qué]]></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i se pueden usar fotos del cas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ás suave, por favo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lto, quiero parar»]]></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Necesito cubrirme»]]></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Una molestia que apareció al día siguiente]]></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Una queja por trato]]></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xplico al empezar qué zonas voy a trabajar y cuáles n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cuerdo la cobertura y pregunto por la presión varias veces.]]></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pide parar, le digo que faltan diez minutos y que aguante para aprovechar la sesión.]]></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vuelve a pedirlo, detengo la sesión, la cubro y le doy espacio.]]></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gistro lo ocurrido y le explico cómo presentar una quej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1-r01-oa08-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1-r01-oa08-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1-r01-oa08-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1-r01-oa08-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1-r01-oa08-ex0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1-r01-oa08-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1-r01-oa08-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1-r01-oa08-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Nombras los derechos de una sesión, distingues los tres consentimientos y sabes qué hacer cuando alguien dice «alto».]]></a:t>
            </a:r>
          </a:p>
        </p:txBody>
      </p:sp>
      <p:sp>
        <p:nvSpPr>
          <p:cNvPr id="11"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derechos y el flujo de detener la sesión; escribe la frase con la que explicarías a una persona que puede parar cuando quier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cuerda una ocasión en la que no dijiste algo que querías decir en un servicio: un masaje, una consulta o una cita de belleza. Escribe qué te detuvo y qué frase habrías necesitado escuchar antes para hablar. Esa frase es la que hay que decir al empezar.]]></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ejercer derechos en la camil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3]]></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3048000"/>
                <a:gridCol w="50673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ent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uerdo por zonas, revocable en cualquier mo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ide en voz alta; no se aguanta en silen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va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bertura, miradas y datos: las tres se cuid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to» basta; no hace falta justif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gistra el mismo día y se respo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ejercer derechos en la camill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1-r01-oa08-derechos-y-detener-la-sesion"/>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camilla y el mostrador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utoriza exactamente un consentimiento de masaj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camilla y el mostrador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Zonas, presión, posición, duración y productos. Se da por partes y se retira en cualquier momento. No autoriza a guardar datos, publicar fotos ni compartir la fich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camilla y el mostrador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pide menos presió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camilla y el mostrador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ás suave», «así está bien» o «eso me molesta». No hace falta explicar ni disculparse; el prestador ajusta en el momento y no propone aguanta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camilla y el mostrador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el prestador cuando alguien dice «alt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camilla y el mostrador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uelta, cubre, se aparta y da espacio. No pregunta por qué, no termina la zona y no condiciona el cobro. Después, la persona decide si sigue, reprograma o se v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camilla y el mostrador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atos puede pedir una ficha de masaj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camilla y el mostrador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indispensables para adaptar la sesión y atender la seguridad. Los datos de salud son sensibles: requieren consentimiento expreso y por escrito, aviso de privacidad y resguard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camilla y el mostrador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presenta una queja que reciba respuest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camilla y el mostrador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fecha, servicio, qué ocurrió, qué se pidió y qué se respondió. Primero con el establecimiento; si no hay respuesta, ante la autoridad de consumo. Guardar comprobantes y anuncios ayud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sesión de masaje la persona decide qué autoriza, con qué presión, qué se ve y cuándo se termina; y puede reclamar si algo salió mal. El consentimiento es por zonas y revocable, la presión se pide en voz alta y la privacidad cubre el cuerpo y los datos.]]></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ener la sesión es una palabra y no requiere explicación; el prestador suelta, cubre y da espacio. La queja se registra y se responde. Nada de esto es un favor ni se suspende por haber pagado: es la estructura mínima de un servicio de bienestar que se puede recomenda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nada de esto habilita para ejercer: un curso en línea explica derechos y conductas, pero la práctica se aprende con supervisió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3]]></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PROFECO · PROFECO, derechos básicos de las personas consumidoras · https://www.gob.mx/profeco/documentos/derechos-basicos-del-consumidor?state=published · consulta: 2026-10-26 · alcance: Alcance federal mexicano. Enumera los derechos a la información, la elección, la seguridad y calidad, la no discriminación, la compensación y la protección. No regula servicios de salud ni sustituye asesoría jurídic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LFPC · Ley Federal de Protección al Consumidor (texto vigente, Cámara de Diputados) · https://www.diputados.gob.mx/LeyesBiblio/pdf/LFPC.pdf · consulta: 2026-10-26 · alcance: Alcance federal mexicano. Artículo 7: información veraz, clara y detallada; artículo 10: prohibición de prácticas coercitivas. No fija cómo debe redactarse una política de cancelación ni sustituye asesoría jurídic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LFPDPPP · Ley Federal de Protección de Datos Personales en Posesión de los Particulares (DOF 20-03-2025) · https://www.ordenjuridico.gob.mx/Documentos/Federal/html/wo125102.html · consulta: 2026-10-26 · alcance: Alcance federal mexicano. Exige consentimiento expreso y por escrito para datos personales sensibles y limita el tratamiento al mínimo indispensable (arts. 8 y 12). No regula el consentimiento para un masaje ni sustituye asesoría jurídic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DOF-EC0123 · DOF, Acuerdo del Estándar de Competencia EC0123 «Aplicación de Masaje Holístico» · https://dof.gob.mx/nota_detalle_popup.php?codigo=5206114 · consulta: 2026-10-26 · alcance: Alcance federal mexicano. Prueba que existe un estándar para evaluar y certificar la aplicación de masaje holístico; no implica obligatoriedad ni sustituye una autorización sanitaria. No describe derechos del client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8-derechos-y-detener-la-sesion"/>
              </a:rPr>
              <a:t><![CDATA[Derechos del cliente y cómo detener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Lección informativa; no enseña maniobras ni habilita para ejerce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2026-10-26T11:37:24Z</dcterms:created>
  <dcterms:modified xsi:type="dcterms:W3CDTF">2026-10-26T11:37:24Z</dcterms:modified>
  <dc:title>Derechos del cliente y cómo detener una sesión</dc:title>
  <dc:description>Presentación editable del OA «Derechos del cliente y cómo detener una sesión». Enlace: https://saludyestetica.lumbre.lat/object/sye-c31-r01-oa08-derechos-y-detener-la-sesion</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