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itos: “si no duele no funciona”, “romper nudos” y “eliminar toxinas”»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frases que se heredan»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metáfora, oficio y venta»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metáfora, oficio y venta»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metáfora, oficio y venta»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i no duele, no funciona»: lo que sí se puede afirmar»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frase hecha a la frase hon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revisar cualquier afirmación antes de repet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omper nudos»: una metáfora que se volvió promes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iminar toxinas»: el cuerpo no es una tuberí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mitos y su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puede afirmar y la forma de decirlo sin promete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enguaje correcto, en la camilla y en el anuncio» (2 de 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enguaje correcto, en la camilla y en el anuncio» (3 de 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ísla la a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íbela tal como se dice en el local o en el anuncio, sin suavizarla: «rompe los nudos», «saca las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Nombra lo qu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rar, eliminar, deshacer, prevenir? Cada verbo señala un alcance distinto y casi siempre excesivo para un servicio de bien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qué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Hay una revisión, una guía o una norma que lo afirme? Si sólo hay costumbre, testimonio o una metáfora, no alc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Fij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lajación, confort y alivio transitorio. Todo lo demás exige otra formación y otra respons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escribe en prime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abajo la zona con presión cómoda para que salgas más relajada». Se puede cumplir y se puede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escribir una afirmación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Contrástala con otr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éela a alguien que no sea del oficio. Si entiende que prometes curar, todavía no está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prometía sacar las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local pequeño anuncia «masaje drenante que elimina toxinas y deshace nudos». La dueña, nombre inventado, pide ayuda para reescribir el cartel porque una clienta preguntó si servía para una pierna hinch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prometía sacar las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tiran las dos promesas: el masaje no elimina toxinas ni deshace nudos. Se escribe qué se hace y qué se busca: «masaje de bienestar para relajarte y aliviar la sensación de carga, con presión acordada contigo». Se añade una línea que invita a consultar si hay hinchazón, fiebre o dolor inten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anuncio que prometía sacar las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apr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cal no perdió clientes por decir menos: dejó de exponerse a una queja y a una consulta retrasada. La frase nueva se puede cumplir, se puede explicar y no necesita que nadie crea en una tubería. El cambio de lenguaje también cambió la conversación en la cami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eis preguntas antes de repetir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rve para la camilla, para el cartel y para las re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presión la ajustamos a lo que tú si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ólo la segunda describe una acción verificable y deja el resultado en manos de la respuesta de la persona. Las otras tres prometen resultados o convierten una sensación en un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disponible sostiene relajación y alivio transitorio; no sostiene desintoxicación ni reparaciones mecán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nudo» describe una zona sensible y ofrecer trabajo con presión cómo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puede traducir la palabra sin despreciar la sensación: «nudo» describe, no diagnostica. La sesión se ofrece con presión acordada y sin prometer perman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lpar informa de textura y sensibilidad; el mismo hallazgo aparece en personas con y sin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un efecto adverso, no una prueba de eficacia. El dolor o el morado no miden si el servicio sirv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visión Cochrane describe efectos adversos leves asociados al masaje, sin relación con su efica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ganismo procesa y elimina por sus propias vías. El masaje no añade una ruta nueva ni mide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istema linfático participa en la defensa y en el equilibrio de líquidos; el hígado y los riñones procesan des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i no duele, no funciona» → La presión se gradúa por comodidad, no por resis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 rompo el nudo» → Describe una zona sensible; no nombra un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imina toxinas» → La linfa y los riñones cumplen su función sin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Quedas como nuevo» → El alivio es transitorio y se dice a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ácame el líquido retenido» → Una pierna hinchada se valora, no se drena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mito promete algo distinto; la corrección también es distinta en cada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modidad · resistencia · transitorio · ver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uatro palabras que resumen la lección: comodidad frente a resistencia, resultado transitorio y lenguaje ver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 del área sobre graduar la presión y marco de información veraz al consumi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presión se ajusta a lo que la persona siente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masaje puede favorecer la relajación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alivio suele ser transitorio → Se puede afirm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masaje elimina toxinas del cuerpo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os nudos se rompen para siempre → Se explica el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na pierna hinchada se drena 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Hormigueo nuevo en una mano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Fiebre con dolor de espalda → Se der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ímite del servicio se decide frase por frase; algunas afirmaciones ni siquiera se discuten, se deriv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Para que sienta que sirvió, aprieto hasta que le duela y le digo que es nor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convierte el dolor en prueba de eficacia y usa la presión como argumento. La sesión se ajusta por comodidad y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olor intenso no mide eficacia; un hematoma o una molestia persistente son efectos adver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31-r01-oa07-mitos-dolor-toxinas-y-nud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Busca un anuncio de masajes, propio o ajeno, y anota las frases que prometen más de lo que un servicio de bienestar puede dar. Elige una y escribe dos versiones: la que se sostiene y la que habría que retirar. Explica en una línea por qué elegiste cada u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desarmar un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desarmar un m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viene la frase «si no duele, no fun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una lógica de esfuerzo heredada del ejercicio y de la idea de que trabajar fuerte es trabajar bien. No viene de una prueba de eficacia: el dolor no mide resultados y un hematoma es un efecto adver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puede afirmar sobre los «nu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describen una zona que se siente más firme o sensible. No se puede afirmar que sean una lesión concreta ni que se puedan romper: palpar informa de textura y sensibilidad, no de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masaje no «elimina toxi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organismo procesa y elimina por sus propias vías, y el masaje no añade ninguna. El sistema linfático participa en la defensa y en el equilibrio de líquidos, no en una limpieza que se haga 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reglas ayudan a reescribir un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scribir lo que se hace, no lo que se consigue; usar posibilidad y resultado transitorio; evitar los verbos que implican romper, deshacer o eliminar. Si la frase necesita esos verbos para convencer,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una frase del local se vuelve un problema leg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información no es veraz o clara, o cuando se condiciona una compra con ella. En México la información al consumidor debe ser veraz; una promesa falsa no es sólo un problema de esti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31-r01-oa07-mitos-dolor-toxinas-y-nudo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26650" r:id="rId1"/>
    <p:sldLayoutId id="2482026651" r:id="rId2"/>
    <p:sldLayoutId id="2482026652" r:id="rId3"/>
    <p:sldLayoutId id="248202665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30ffd8b1aba448512a966f7523fc98ca833aa95a4c065a31.jpg"/>
  <Relationship Id="rId3" Type="http://schemas.openxmlformats.org/officeDocument/2006/relationships/hyperlink" Target="https://saludyestetica.lumbre.lat/object/sye-c31-r01-oa07-mitos-dolor-toxinas-y-nud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31-r01-oa07-mitos-dolor-toxinas-y-nudos" TargetMode="External"/>
  <Relationship Id="rId4" Type="http://schemas.openxmlformats.org/officeDocument/2006/relationships/hyperlink" Target="https://saludyestetica.lumbre.lat/object/sye-c31-r01-oa07-mitos-dolor-toxinas-y-nudo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31-r01-oa07-mitos-dolor-toxinas-y-nudos" TargetMode="External"/>
  <Relationship Id="rId4" Type="http://schemas.openxmlformats.org/officeDocument/2006/relationships/hyperlink" Target="https://saludyestetica.lumbre.lat/object/sye-c31-r01-oa07-mitos-dolor-toxinas-y-nudo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31-r01-oa07-mitos-dolor-toxinas-y-nudos" TargetMode="External"/>
  <Relationship Id="rId4" Type="http://schemas.openxmlformats.org/officeDocument/2006/relationships/hyperlink" Target="https://saludyestetica.lumbre.lat/object/sye-c31-r01-oa07-mitos-dolor-toxinas-y-nud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hyperlink" Target="https://saludyestetica.lumbre.lat/object/sye-c31-r01-oa07-mitos-dolor-toxinas-y-nudos"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31-r01-oa07-mitos-dolor-toxinas-y-nudos" TargetMode="External"/>
  <Relationship Id="rId3"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i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uel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uncio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ompe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imin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oxin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31-r01-oa07-mitos-dolor-toxinas-y-nud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el origen de tres mitos frecuentes sobre el masaje, distinguir qué se puede afirmar con la evidencia disponible y reescribir las afirmaciones en un lenguaje que no prometa resultado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las frases que se repiten en camillas y anuncios: de dónde vienen, por qué sobreviven, qué se puede sostener de verdad y cómo decir lo mismo sin prometer curación, desintoxicación ni reparaciones imposib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asaje · mitos · evidencia · lenguaje · public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si no duele no funciona”, “romper nudos” y “eliminar toxin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adultas que reciben masajes, personas que empiezan a formarse en masoterapia y pequeños negocios que describen sus servicios. No requiere conocimientos previos. Es formación educativa: no habilita para ejercer ni sustituye atenc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itos: “si no duele no funciona”, “romper nudos” y “eliminar toxin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amilla, la persona pide «que le rompan los nudos de la espalda». En otra, el prestador avisa: «si no duele, es que no está funcionando». En el anuncio de la esquina se lee que el masaje «elimina las toxinas acumuladas». Tres frases distintas, la misma lógica: convertir una sensación en un objeto y un objeto en una promesa. Ninguna se inventó para engañar a alguien en particular; se repiten porque son cortas, suenan técnicas y ordenan una experiencia difícil de describir. Esta lección las revisa una por una: de dónde vienen, qué se puede afirmar de verdad y cómo decir lo mismo sin prometer lo que el masaje no h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rases que se hered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rases comparten una función: dan certeza. «Nudo» nombra algo que se siente; «duele, luego sirve» explica por qué la sesión fue intensa; «toxinas» explica por qué alguien debería volver. Son atajos del lenguaje, y como atajos funcionan. El problema empieza cuando el atajo se toma al pie de la letra y se convierte en una afirmación sobre el cuerpo que nadie ha comprobado. Ahí deja de ser una forma de hablar y pasa a ser una promesa que alguien tendrá que cumplir o desmentir. Nombrarlas no es burlarse de quien las usa: es separar lo que se puede decir de lo que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frases que se hered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distinguir tres cosas que suelen mezclarse: lo que la persona siente, lo que el prestador observa y lo que la evidencia puede sostener. La primera es real y merece respeto; la segunda es información limitada; la tercera es más modesta de lo que la publicidad sugiere. Cuando las tres se confunden, el cliente sale con una explicación que no tenía y el prestador con una responsabilidad que no puede cumplir. La corrección no consiste en negar la sensación, sino en describirla sin disfrazarla de hallaz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metáfora, oficio y vent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origen es la metáfora. Describimos el cuerpo con objetos conocidos: cuerdas, nudos, tuberías, óxido. La imagen es útil para entenderse y por eso se queda. El problema es que una metáfora no se puede operar: si alguien cree que hay un nudo, el siguiente paso lógico parece ser deshacerlo, y de ahí a la presión fuerte hay un salto muy corto. Lo mismo pasa con las tuberías: si el cuerpo fuera una cañería, tendría sentido destaparla; como no lo es, la imagen se convierte en un mal consejo. Cuando la imagen se repite lo suficiente, deja de sonar a imagen y empieza a sonar a explicació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metáfora, oficio y vent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gundo origen es el oficio. Durante generaciones, la masoterapia se aprendió de mano en mano, y en esa transmisión lo que se ve es la destreza: la presión firme, el gesto seguro, el cliente que aguanta. De ahí viene la idea de que trabajar fuerte es trabajar bien. El tercer origen es la venta: en un mercado con servicios parecidos, una frase que promete algo distinto diferencia. Y el cuarto es el lenguaje del ejercicio, donde «sin dolor no hay ganancia» se repite sin pensar. Ninguno de esos orígenes es una conspiración; juntos explican por qué las frases sobreviven tan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metáfora, oficio y vent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4]]></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formativa sobre el lenguaje del masaje de bienestar. Revisa tres mitos frecuentes y propone un lenguaje verificable; no enseña maniobras, no diagnostica, no prescribe y no habilita para ejercer como masajista ni como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pierna hinchada no se masaje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hinchazón de una sola pierna, con calor o dolor, no se trata con masaje ni con drenaje manual: se orienta a valoración médica urgente. Lo mismo vale para fiebre, dolor súbito intenso o pérdida de fuerz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metáfora, oficio y vent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4]]></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ueba de la fras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decir una frase sobre el masaje, pregúntate si la podrías explicar en dos minutos a un fisioterapeuta sin sentir que estás exagerando. Si la respuesta es no, cámbi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duele, no funciona»: lo que sí se puede afirm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afirmar es más sencillo y menos vistoso: la presión se gradúa por comodidad y respuesta, no por resistencia; el dolor intenso durante o después de la sesión no mide eficacia; un hematoma o una molestia que dura días son efectos adversos, no logros. La revisión Cochrane sobre masaje para dolor lumbar concluye que existe muy poca confianza en que sea un tratamiento eficaz, y describe efectos adversos leves. El alivio que se ofrece es transitorio, y decirlo así no le quita valor: le pone el tamaño que tie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duele, no funciona»: lo que sí se puede afirm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sobrevive porque resuelve una incomodidad del prestador: le da una respuesta cuando alguien pregunta si sirvió. También le da una regla simple a una experiencia que no la tiene. Pero pone a la persona en el lugar de aguantar, y aguantar no es un servicio. La alternativa no es quitar intensidad a todo: es preguntar. «Dime si esta presión es cómoda», «¿la bajamos?», «así está bien». Una sesión puede ser firme y seguir siendo cómoda; lo que no puede es depender de que el cliente resista en silenc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i no duele, no funciona»: lo que sí se puede afirmar]]></a:t>
            </a:r>
          </a:p>
        </p:txBody>
      </p:sp>
      <p:pic>
        <p:nvPicPr>
          <p:cNvPr id="3" name="" descr="De la frase hecha a la frase honesta">
            <a:hlinkClick r:id="rId3" tooltip="De la frase hecha a la frase hones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revisar cualquier afirmación antes de repetirl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7-mitos-dolor-toxinas-y-nudo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mper nudos»: una metáfora que se volvió pro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alguien dice que tiene un nudo, describe algo real: una zona que se siente más firme, más sensible o distinta al tacto. Lo que no sigue de ahí es la conclusión. Palpar informa de temperatura, textura y sensibilidad; no dice si hay una lesión, una adherencia ni un punto que haya que deshacer. El mismo hallazgo aparece en personas con y sin dolor, y dos personas pueden sentir lo mismo de forma distinta. Por eso el masajista puede decir «aquí se siente tenso» y no «aquí tienes un nudo que hay que romp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mper nudos»: una metáfora que se volvió pro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táfora tiene un costo. Implica un objeto, un lugar y una acción violenta; convierte una sensación en una lesión y sugiere que el éxito se mide por la fuerza aplicada. De ahí salen las sesiones que dejan hematomas y las promesas de haber roto algo. El lenguaje correcto describe lo que se hace y lo que se busca: «trabajo la zona con presión cómoda», «buscamos que salgas con menos sensación de carga». Si la persona insiste en saber qué tiene, la respuesta honesta es que eso corresponde a quien puede explorar y valor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omper nudos»: una metáfora que se volvió promes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frases frecuentes, lo que se puede afirmar y una versión que se sostiene. La tercera columna no es cuestión de estilo: es lo que se puede defend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4]]></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000250"/>
                <a:gridCol w="3409950"/>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no duele, no funci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no mide eficacia; la presión se gradúa por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o la presión a lo que tú s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rompo el n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ribe una zona sensible; no se nombra un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í se siente tensa; voy con presión cómo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mina 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erpo procesa y elimina por sus propias v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descanso y alivio pasaj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ientras más fuerte, mej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spuesta manda, no la resis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ambia, dímelo y lo aju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4]]></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000250"/>
                <a:gridCol w="3409950"/>
                <a:gridCol w="27051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rase frecu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puede afirm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deci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una sesión queda resuel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livio es trans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emos cómo sigues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iminar toxinas»: el cuerpo no es una tuber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uerpo no funciona como una cañería que se destapa a mano. El sistema linfático participa en la defensa y en el equilibrio de líquidos; el hígado y los riñones procesan y eliminan desechos por sus propias vías. El masaje no saca nada de eso, y no existe una medida de «toxinas» que una sesión reduzca. Lo que sí puede hacer es favorecer la relajación y un alivio transitorio, y eso se puede ofrecer sin adornos. Decir «elimina toxinas» no es una licencia poética: es una afirmación falsa sobre cómo funciona el cuerp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iminar toxinas»: el cuerpo no es una tuber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4]]></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ase también puede hacer daño cuando se aplica a una pierna hinchada. La hinchazón es acumulación de líquido y tiene causas diversas, algunas que exigen valoración; presionar o movilizar esa zona para drenarla no es un gesto de bienestar. La regla del área es clara: una pierna hinchada, caliente o dolorosa de un solo lado no se masajea y se orienta a valoración urgente. Vender drenaje sin valoración previa convierte una metáfora en un riesgo, y ninguna sesión de relajación vale ese precio. Lo mismo vale para cualquier promesa de limpiar el cuerpo: no hay nada que limpiar a man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iminar toxinas»: el cuerpo no es una tubería]]></a:t>
            </a:r>
          </a:p>
        </p:txBody>
      </p:sp>
      <p:pic>
        <p:nvPicPr>
          <p:cNvPr id="3" name="" descr="Tres mitos y su corrección">
            <a:hlinkClick r:id="rId3" tooltip="Tres mitos y su corrección"/>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puede afirmar y la forma de decirlo sin prometer de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7-mitos-dolor-toxinas-y-nudo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nguaje correcto, en la camilla y en el anunci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scribir es más fácil con tres reglas. Primera: describir lo que se hace, no lo que se consigue («trabajo la espalda con presión media», no «deshago la contractura»). Segunda: usar el verbo en posibilidad y el resultado en transitorio («puede ayudarte a relajarte», «el alivio suele durar poco»). Tercera: evitar los verbos que implican un objeto roto o una sustancia eliminada: romper, deshacer, eliminar, sacar. Si una frase necesita uno de esos verbos para sonar convincente, probablemente no se puede sosten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nguaje correcto, en la camilla y en el anunci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4]]></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Cómo leer una afirmación científica sin ser experto» del curso 30 muestra cómo se evalúa una promesa antes de repetirla, y la lección «Comunicación de resultados posibles» del curso 15 enseña a decir qué se puede esperar sin prometer el resultado.]]></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México, además, la información que se da a quien compra debe ser veraz y clara, y no se puede cobrar ni condicionar sin consentimiento: una frase falsa no es sólo un problema de estilo. El término «descontracturante» es una etiqueta comercial, no una condición del cuerpo, y conviene usarlo sabiendo qué signif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nguaje correcto, en la camilla y en el anunci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4]]></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r menos y cumplirlo es mejor negocio que prometer de más y explicarlo despué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ísla la afirmación]]></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íbela tal como se dice en el local o en el anuncio, sin suavizarla: «rompe los nudos», «saca las toxin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2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mbra lo que promet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rar, eliminar, deshacer, prevenir? Cada verbo señala un alcance distinto y casi siempre excesivo para un servicio de bienesta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qué la sostien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revisión, una guía o una norma que lo afirme? Si sólo hay costumbre, testimonio o una metáfora, no alcanz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límite]]></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lajación, confort y alivio transitorio. Todo lo demás exige otra formación y otra responsabilida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escribe en primera person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bajo la zona con presión cómoda para que salgas más relajada». Se puede cumplir y se puede verific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Procedimiento: reescribir una afirmación en seis pasos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rástala con otra persona]]></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éela a alguien que no sea del oficio. Si entiende que prometes curar, todavía no está lis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Caso ficticio: el anuncio que prometía sacar las toxinas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local pequeño anuncia «masaje drenante que elimina toxinas y deshace nudos». La dueña, nombre inventado, pide ayuda para reescribir el cartel porque una clienta preguntó si servía para una pierna hinchad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Caso ficticio: el anuncio que prometía sacar las toxinas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tiran las dos promesas: el masaje no elimina toxinas ni deshace nudos. Se escribe qué se hace y qué se busca: «masaje de bienestar para relajarte y aliviar la sensación de carga, con presión acordada contigo». Se añade una línea que invita a consultar si hay hinchazón, fiebre o dolor inten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4]]></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enguaje correcto, en la camilla y en el anuncio · Caso ficticio: el anuncio que prometía sacar las toxinas · Paso 3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aprend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cal no perdió clientes por decir menos: dejó de exponerse a una queja y a una consulta retrasada. La frase nueva se puede cumplir, se puede explicar y no necesita que nadie crea en una tubería. El cambio de lenguaje también cambió la conversación en la camill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enguaje correcto, en la camilla y en el anuncio]]></a:t>
            </a:r>
          </a:p>
        </p:txBody>
      </p:sp>
      <p:pic>
        <p:nvPicPr>
          <p:cNvPr id="3" name="" descr="Seis preguntas antes de repetir una frase">
            <a:hlinkClick r:id="rId3" tooltip="Seis preguntas antes de repetir una frase"/>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rve para la camilla, para el cartel y para las rede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31-r01-oa07-mitos-dolor-toxinas-y-nud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etir el mito porque el cliente lo pide. Decir «te rompo el nudo» para que la persona se sienta comprendida refuerza una idea falsa y justifica presión excesiva. Se puede acompañar la sensación sin adoptar la explic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el dolor del día siguiente con un resultado. Un hematoma o una molestia que dura días es un efecto adverso. Presentarlo como prueba de eficacia enseña a medir el servicio por el daño que de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4]]></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nudo» y «adherencia» como hallazgos comprobados. Son formas de describir una sensación, no el resultado de una exploración. Convertir lo que se palpa en un nombre es salirse del alcance del masaje de bienestar.]]></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gir con desprecio. «Eso es un mito de marketing» dicho con superioridad cierra la conversación. La corrección útil explica en dos frases y ofrece lo que sí se puede hac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frase promete curar, eliminar, romper o deshacer, no se usa: se reescribe en términos de relajación y alivio transitori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pide más presión porque cree que si no duele no sirve, se explica que la presión se gradúa por comodidad y se ajusta en el momento.]]></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uien atribuye una mejora a haber soltado toxinas, se acepta la mejora y se corrige la explicación sin discutir la experienci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inchazón de una sola pierna, fiebre, dolor súbito o pérdida de fuerza, se deja el lenguaje comercial y se deriv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mito aparece en el material del negocio, se retira el mismo día: la información que se da al consumidor debe ser veraz y clar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4]]></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terrumpe el uso del mito y orienta a valoración si alguien está posponiendo una consulta porque cree que el masaje va a resolver el problema; si pide presión cada vez más fuerte para sentir que sirve; si aparece hinchazón de una sola pierna, fiebre, dolor súbito o pérdida de fuerza; o si una promesa del local ya generó una queja. Esta lección no clasifica urgencias ni decide tratamientos: explica por qué ciertas frases no se sostienen y qué decir en su lugar. Una afirmación falsa no se corrige con otra; se retir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se puede sostener en una sesión de bienest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sto se te van las toxinas.»]]></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presión la ajustamos a lo que tú sienta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quí tienes un nudo que voy a rompe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duele, es que está funcionan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pide «que le rompan los nudos» porque leyó que así se libera la tensión. ¿Qué respuesta es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la presión más fuerte posible para que note el cambi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nudo» describe una zona sensible y ofrecer trabajo con presión cómod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cirle que los nudos no existen y cambiar de tem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meterle que después de tres sesiones no quedará ningun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ematoma al día siguiente es señal de que el masaje fue eficaz.]]></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asaje puede favorecer la relajación, pero no elimina sustancias del cuerp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a correc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i no duele, no funcio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e rompo el nu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imina toxin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das como nuev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ácame el líquido reteni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scribe una zona sensible; no nombra una cau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linfa y los riñones cumplen su función sin ayud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alivio es transitorio y se dice así]]></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a pierna hinchada se valora, no se drena a man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esión se gradúa por comodidad, no por resistenc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esión se gradúa por ___ y respuesta, no por ___. El alivio que ofrece el masaje es ___, y el lenguaje del local debe ser ___.]]></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corresponde hacer co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puede afirm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explica el lími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deriv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esión se ajusta a lo que la persona sie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masaje puede favorecer la relaja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alivio suele ser transitori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masaje elimina toxinas del cuerp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os nudos se rompen para siempr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pierna hinchada se drena a mano]]></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Hormigueo nuevo en una man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Fiebre con dolor de espalda]]></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ucho qué siente la persona y lo repito con sus palabra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o que la presión se ajusta a lo que le resulte cómodo.]]></a:t>
            </a:r>
          </a:p>
        </p:txBody>
      </p:sp>
      <p:sp>
        <p:nvSpPr>
          <p:cNvPr id="11" name=""/>
          <p:cNvSpPr txBox="1"/>
          <p:nvPr/>
        </p:nvSpPr>
        <p:spPr>
          <a:xfrm>
            <a:off x="628650" y="27146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que sienta que sirvió, aprieto hasta que le duela y le digo que es normal.]]></a:t>
            </a:r>
          </a:p>
        </p:txBody>
      </p:sp>
      <p:sp>
        <p:nvSpPr>
          <p:cNvPr id="12" name=""/>
          <p:cNvSpPr txBox="1"/>
          <p:nvPr/>
        </p:nvSpPr>
        <p:spPr>
          <a:xfrm>
            <a:off x="628650" y="33909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aclaro que «nudo» es una forma de describir, no una lesión comprobad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e ofrezco una sesión de relajación y le pido que avise si algo cambi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7-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31-r01-oa07-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7-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31-r01-oa07-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31-r01-oa07-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4]]></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31-r01-oa07-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31-r01-oa07-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31-r01-oa07-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el origen de los tres mitos, distingues qué se puede afirmar y puedes reescribir una frase comercial sin prometer resultados.]]></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mitos y correcciones y la lista de seis preguntas; reescribe tres frases de un anuncio real o invent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 un anuncio de masajes, propio o ajeno, y anota las frases que prometen más de lo que un servicio de bienestar puede dar. Elige una y escribe dos versiones: la que se sostiene y la que habría que retirar. Explica en una línea por qué elegiste cada un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armar un mi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4]]></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Zona sensible al tacto; no nombra una ca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s p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más eficacia: se gradúa por comod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x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ay sustancia que una sesión elim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nf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ende y equilibra líquidos; no se destapa 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nguaje hone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lo que se hace y limita el resul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desarmar un mi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31-r01-oa07-mitos-dolor-toxinas-y-nudos"/>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viene la frase «si no duele, no funcio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una lógica de esfuerzo heredada del ejercicio y de la idea de que trabajar fuerte es trabajar bien. No viene de una prueba de eficacia: el dolor no mide resultados y un hematoma es un efecto advers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puede afirmar sobre los «nudo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describen una zona que se siente más firme o sensible. No se puede afirmar que sean una lesión concreta ni que se puedan romper: palpar informa de textura y sensibilidad, no de la caus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masaje no «elimina toxina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organismo procesa y elimina por sus propias vías, y el masaje no añade ninguna. El sistema linfático participa en la defensa y en el equilibrio de líquidos, no en una limpieza que se haga a man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reglas ayudan a reescribir una fras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cribir lo que se hace, no lo que se consigue; usar posibilidad y resultado transitorio; evitar los verbos que implican romper, deshacer o eliminar. Si la frase necesita esos verbos para convencer, no se sostien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una frase del local se vuelve un problema lega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contra las frases hechas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información no es veraz o clara, o cuando se condiciona una compra con ella. En México la información al consumidor debe ser veraz; una promesa falsa no es sólo un problema de estil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duele, no funciona», «romper nudos» y «eliminar toxinas» son atajos del lenguaje que se volvieron promesas. Su origen está en metáforas útiles, en un oficio que valoraba la fuerza y en la necesidad de vender algo distinto; su problema es que ninguna se sostiene. El masaje puede favorecer la relajación y un alivio transitorio, y eso se dice sin adorn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sión se gradúa por comodidad, el nudo describe una sensación y el cuerpo no es una tubería. Cambiar el verbo cambia la promesa, y una promesa más pequeña se puede cumplir todos los días. Esta lección es informativa y no habilita para ejercer: aprender a aplicar masaje exige práctica supervisada y, cuando el caso lo pide, formación especializad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4]]></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CHRANE-LBP · Cochrane, «Masaje para el dolor lumbar» (resumen en español) · https://www.cochrane.org/es/CD001929/BACK_masaje-para-el-dolor-lumbar · consulta: 2026-10-26 · alcance: Revisión sistemática internacional: «existe muy poca confianza en que el masaje sea un tratamiento eficaz» y efectos adversos leves. No es norma mexicana ni indicación individual; no se usa para prescribir ni para comparar técnic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CE-LBP · NICE NG59, dolor lumbar y ciática: recomendaciones · https://www.nice.org.uk/guidance/ng59/chapter/Recommendations · consulta: 2026-10-26 · alcance: Guía clínica del Reino Unido que sitúa la terapia manual dentro de un paquete con ejercicio (1.2.7). Alcance: sistema de salud británico; no es normativa mexicana ni indicación individual.]]></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LINF · MedlinePlus en español, enfermedades del sistema linfático · https://medlineplus.gov/spanish/lymphaticdiseases.html · consulta: 2026-10-26 · alcance: Divulgación de la Biblioteca Nacional de Medicina de EE. UU.: el sistema linfático «mantiene el equilibrio de los líquidos del cuerpo» y participa en la defensa. Información general; no describe técnicas de masaje ni valida promesas comercial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4]]></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EDLINEPLUS-EDEMA · MedlinePlus en español, tema Edema · https://medlineplus.gov/spanish/edema.html · consulta: 2026-10-26 · alcance: El edema es «hinchazón causada por la acumulación de líquido» y puede tener causas diversas. Información general de salud; no sustituye valoración ni clasifica urgenci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texto vigente, Cámara de Diputados) · https://www.diputados.gob.mx/LeyesBiblio/pdf/LFPC.pdf · consulta: 2026-10-26 · alcance: Alcance federal mexicano. Artículo 7: el proveedor debe facilitar información veraz, clara y detallada; artículo 10: prohibición de prácticas coercitivas. No regula contenidos de salud ni sustituye asesoría jurídic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31-r01-oa07-mitos-dolor-toxinas-y-nudos"/>
              </a:rPr>
              <a:t><![CDATA[Mitos: “si no duele no funciona”, “romper nudos” y “eliminar toxin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7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Lección informativa; no enseña maniobras ni habilita para ejerce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2026-10-26T10:26:17Z</dcterms:created>
  <dcterms:modified xsi:type="dcterms:W3CDTF">2026-10-26T10:26:17Z</dcterms:modified>
  <dc:title>Mitos: “si no duele no funciona”, “romper nudos” y “eliminar toxinas”</dc:title>
  <dc:description>Presentación editable del OA «Mitos: “si no duele no funciona”, “romper nudos” y “eliminar toxinas”». Enlace: https://saludyestetica.lumbre.lat/object/sye-c31-r01-oa07-mitos-dolor-toxinas-y-nudos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