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6-cuando-el-masaje-acompan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el masaje puede acompañar y cuándo conviene consultar primer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el masaje puede acompañar y cuándo conviene consultar primer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alivio no es una explicac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ignifica acompañar sin evalua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ignifica acompañar sin evalua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ignifica acompañar sin evalua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que piden consulta primer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relato a la decisión de acomp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ocurren antes de tocar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íntoma que nadie ha valorad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rlo sin asustar y sin promete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compañar o consultar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molestia pide respuestas distintas según lo que ya se valo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mpañar también es no ocupar el lugar del tratamient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si el masaje acompaña o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ucha sin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que la persona cuente con sus palabras. Anota qué empezó, cuándo y cómo ha cambiado; esas palabras son el punto de partida, no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si el masaje acompaña o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por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alivia, qué empeora, si despierta por la noche, si hay relación con una carga, un golpe o un cambio reciente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si el masaje acompaña o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arre las señales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inchazón unilateral, fiebre, pérdida de fuerza, sensibilidad nueva o dolor súbito cambian la decisión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si el masaje acompaña o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epara urgencia de consulta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señal urgente se orienta el mismo día; una condición conocida se consulta antes o se adapta con criterios cl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si el masaje acompaña o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frece sólo lo que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sión de confort con zonas excluidas, posposición con motivo o derivación. Sin prometer alivio duradero ni explic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si el masaje acompaña o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deja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 observado, lo acordado y qué hacer si algo cambia. Entrega la orientación por escrito cuando hag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hombro que llevaba tres meses 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drea, nombre inventado, tiene cuarenta y un años y trabaja en oficina. Siente el hombro derecho cargado desde hace tres meses. No hubo golpe, no hay fiebre y la fuerza y la sensibilidad son normales. Ya consultó y le recomendaron ejercicio y p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hombro que llevaba tres meses 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cuerda una sesión de bienestar de cuarenta minutos, con presión media, sin trabajo profundo en el cuello y con un objetivo concreto: salir más cómoda y dormir mejor. Se le pide avisar si algo cambia de carácter durante o despué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hombro que llevaba tres meses 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asaje acompañó un plan que ya existía. Nadie dijo que el hombro estuviera arreglado: se ofreció bienestar y alivio transitorio, y se dejó abierta la consulta si el dolor cambiaba. La decisión no fue diagnosticar, sino reconocer qué se podía ofrecer sin estorbar el proceso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lguna respuesta es «no sé», la sesión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frecer alivio transitorio y descanso dentro del plan que ya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saje puede acompañar un plan ya existente con descanso y alivio pasajero. Prometer curación o negar toda ayuda son dos formas de no responder a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en español concluye que existe muy poca confianza en que el masaje sea un tratamiento eficaz para dolor lumbar; NICE lo sitúa dentro de un paquete que incluy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6-cuando-el-masaje-acompan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masajear, no movilizar y orientar a valoración médica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inchazón unilateral con calor y dolor es una señal de alarma del área. No se masajea ni se moviliza: se orienta a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dema es hinchazón por acumulación de líquido y puede tener causas que requieren valoración; presionar o movilizar una pierna así no es una medida de bien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6-cuando-el-masaje-acompan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ivio es transitorio y no identifica la causa. Muchas molestias mejoran con descanso, contacto o tiempo, tengan o no un origen mus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erteza sobre la eficacia del masaje es baja o muy baja; un cambio percibido no funciona como prueba diagnó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6-cuando-el-masaje-acompan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compañar significa sumarse a un proceso que otro dirige. Sustituirlo sería salirse del alcance del servicio de bien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CE considera la terapia manual sólo como parte de un paquete de tratamiento que incluye ejercicio, no como intervención ai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6-cuando-el-masaje-acompan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Ya me valoraron la espalda y sigo el plan» → Acompañar con alivio transitorio, sin prometer c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 duele desde ayer y no he ido a consulta» → Ofrecer confort fuera de la zona o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ngo una pierna hinchada y caliente» → No masajear y orientar a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 operaron hace dos semanas» → Consultar antes con quien ope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me qué tengo» → Explicar que la valoración corresponde a otr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respuesta distinta; confundirlas es la fuente más común de promesas y riesgos inneces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6-cuando-el-masaje-acompan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lajación · transitorio · causa ·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ontera es doble: qué se ofrece (bienestar y alivio pasajero) y qué no se concluye (la causa). Con una señal de alarma no hay adapt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operativa del curso y regla de la pierna hinchada como bandera roja del á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6-cuando-el-masaje-acompan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olor lumbar ya valorado que sigue un plan → Se puede acomp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nsación de carga tras una semana de trabajo → Se puede acomp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mbarazo sin complicaciones → Se consult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irugía de rodilla hace dos semanas → Se consult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ratamiento con anticoagulantes → Se consult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ierna hinchada y caliente → Es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érdida de fuerza en una mano → Es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Fiebre alta sin explicación → Es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isma petición de alivio puede esconder tres decisiones distintas; clasificarlas antes de tocar es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6-cuando-el-masaje-acompan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dolor es reciente, trabajo fuerte para que se le quite de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dolor reciente sin valorar no se trata con más presión. La línea confunde intensidad con eficacia y salta el paso de decidir si la sesión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e gradúa por comodidad y respuesta; el dolor no mide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6-cuando-el-masaje-acompan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molestia propia o de alguien cercano que se haya tratado con masajes sin una valoración previa. Escribe qué se ofreció, qué se prometió y qué habría cambiado si la primera conversación hubiera incluido la pregunta «¿esto ya se valo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ecidir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ecidir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decidir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el masaje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suma a un proceso que no dirige: una valoración, un plan de ejercicio o un tratamiento. Ofrece descanso, comodidad y alivio transitorio; no explica la causa ni sustituye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no empez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erna hinchada, caliente o dolorosa de un solo lado; dolor súbito e intenso; fiebre; pérdida de fuerza; sensibilidad nueva; herida que no cierra. Se detiene y se orient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la molestia no se ha valorado y no hay señales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frecer una sesión de confort con la zona excluida, o posponer con un motivo claro y una fecha para retomar. Nunca prometer que el masaje resolverá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ice una derivación sin as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describes necesita una valoración. Puedo acompañarte con una sesión de bienestar mientras la tienes, si te sirve, pero no voy a prometerte que el masaje lo resuel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al acompañar un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observó, qué se acordó, a quién se orienta y en qué plazo, además de qué hacer si algo cambia. El registro deja constancia de la decisión y de su motivo,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6-cuando-el-masaje-acompan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631" r:id="rId1"/>
    <p:sldLayoutId id="2482026632" r:id="rId2"/>
    <p:sldLayoutId id="2482026633" r:id="rId3"/>
    <p:sldLayoutId id="24820266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0469370c421af0fc2d35b7525d820065c5768aedf0a76d71.jpg"/>
  <Relationship Id="rId3" Type="http://schemas.openxmlformats.org/officeDocument/2006/relationships/hyperlink" Target="https://saludyestetica.lumbre.lat/object/sye-c31-r01-oa06-cuando-el-masaje-acompan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1-r01-oa06-cuando-el-masaje-acompana" TargetMode="External"/>
  <Relationship Id="rId4" Type="http://schemas.openxmlformats.org/officeDocument/2006/relationships/hyperlink" Target="https://saludyestetica.lumbre.lat/object/sye-c31-r01-oa06-cuando-el-masaje-acompan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1-r01-oa06-cuando-el-masaje-acompana" TargetMode="External"/>
  <Relationship Id="rId4" Type="http://schemas.openxmlformats.org/officeDocument/2006/relationships/hyperlink" Target="https://saludyestetica.lumbre.lat/object/sye-c31-r01-oa06-cuando-el-masaje-acompan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1-r01-oa06-cuando-el-masaje-acompana" TargetMode="External"/>
  <Relationship Id="rId4" Type="http://schemas.openxmlformats.org/officeDocument/2006/relationships/hyperlink" Target="https://saludyestetica.lumbre.lat/object/sye-c31-r01-oa06-cuando-el-masaje-acompan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hyperlink" Target="https://saludyestetica.lumbre.lat/object/sye-c31-r01-oa06-cuando-el-masaje-acompana"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6-cuando-el-masaje-acompana"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saj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ompañ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ien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ul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me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1-r01-oa06-cuando-el-masaje-acompan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cuándo una sesión de masaje puede acompañar una molestia ya valorada y cuándo corresponde consultar o derivar antes de tocar, con criterios verificables y un lenguaje que no prometa resultad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el papel de acompañamiento del masaje: qué puede ofrecer frente a un síntoma que nadie ha valorado, qué señales obligan a consultar primero y cómo decirlo sin asustar, sin diagnosticar y sin prome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derivación · seguridad · señales de alarma · bienes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masaje puede acompañar y cuándo conviene consultar prime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reciben o planean recibir masajes y personas que empiezan a formarse en masoterapia. No requiere conocimientos previos, aunque conviene haber visto la lección 1 del curso. Es formación educativa: no habilita para ejercer ni sustituye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masaje puede acompañar y cuándo conviene consultar prime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con una molestia en el hombro que empezó hace tres meses. Ya fue a una consulta, le recomendaron ejercicio y pausas, y sigue incómoda. Pide «un masaje fuerte que me la quite». Otra llega con un dolor que empezó ayer, después de cargar cajas, y no ha consultado a nadi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ercera menciona, casi de pasada, que desde el viernes siente una pierna hinchada y caliente. Las tres quieren lo mismo: alivio. Cada una necesita una respuesta distinta, y confundirlas es la diferencia entre acompañar y estorb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masaje puede acompañar y cuándo conviene consultar prime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separar esos tres casos antes de que alguien se tumbe en la camilla, y a decirlo con palabras que no prometan lo que el masaje no puede d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alivio no es una explic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de bienestar puede acompañar una molestia: ofrecer descanso, comodidad y un alivio que suele durar horas o poco más. Lo que no puede es explicarla. Que una zona se sienta más suave al terminar no dice por qué dolía, ni cuánto va a durar, ni si había algo que valorar. Acompañar significa caminar al lado de un proceso que el masajista no dirige: una valoración pendiente, un plan de ejercicio, un tratamiento en curso o simplemente una semana difícil. Esa distinción no es un tecnicismo: cambia lo que se promete y lo que la persona decide hacer despué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alivio no es una explic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porque el alivio puede confundir. Si el dolor baja después de una sesión, es tentador concluir que ya no había nada que revisar y posponer la consulta que estaba pendiente. A veces no ocurre nada; a veces se retrasa la valoración de algo que sí la necesitaba. Por eso la primera pregunta no es qué maniobra le va bien a esa zona, sino si eso ya se valoró. La lección «Salud y apariencia» del curso 1 y la lección «Posponer un servicio sin diagnosticar» del curso 14 desarrollan la misma idea desde otros servicios: primero se reconoce el límite y después se ofrece lo que ca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ignifica acompañar sin evalu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r sin evaluar exige una entrevista distinta a la de un consultorio. No se pregunta para llegar a una causa, sino para adaptar la sesión: cuándo empezó, si hubo un golpe, qué alivia y qué empeora, si despierta por la noche, qué se ha hecho ya y qué condiciones o medicamentos cambian la respuesta al contacto. La lección «La entrevista inicial» del curso 14 muestra cómo hacerlo sin convertir la conversación en un interrogatorio. La diferencia está en el objetivo: el masajista busca información para decidir qué ofrece hoy, no para ponerle nombre a lo que la persona s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ignifica acompañar sin evalu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ayuda a calibrar. La revisión Cochrane sobre masaje para dolor lumbar concluye que «existe muy poca confianza en que el masaje sea un tratamiento eficaz»; la guía NICE considera la terapia manual sólo como parte de un paquete que incluye ejercicio. Ninguna de las dos frases prohíbe el masaje: lo colocan en su lugar. Puede aportar relajación y alivio transitorio, y eso ya es valioso para muchas personas. Lo que no autoriza es presentarlo como la solución de un problema que nadie ha valorado, ni como un paso que hace innecesaria la consul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ignifica acompañar sin evalu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cuándo el masaje de bienestar puede acompañar y cuándo conviene consultar primero; no enseña maniobras, no diagnostica, no prescribe y no habilita para ejercer como masajista ni como profesional sanit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ignifica acompañar sin evalu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ierna hinchada no se masaje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ierna está hinchada, caliente o dolorosa de un solo lado, no se masajea ni se moviliza: se orienta a valoración médica urgente. Lo mismo vale para dolor súbito intenso, fiebre, pérdida de fuerza o sensibilidad nuev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ordena la decisión]]></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ce falta saber la causa para acompañar; hace falta saber qué no se toca». Si no puedes decir qué zona excluyes y por qué, todavía no estás listo para empezar la ses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piden consulta prim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admiten una sesión de prueba. Una pierna hinchada, caliente o dolorosa de un solo lado es la bandera roja que se repite en todo este curso: no se masajea, no se moviliza y se orienta a valoración médica urgente. Lo mismo vale para un dolor súbito e intenso, sobre todo después de un golpe; fiebre; pérdida de fuerza; hormigueo o adormecimiento nuevos; una herida que no cierra; o un malestar general que no encaja con lo que la persona describe. En esos casos la sesión no se adapta: se detiene antes de empez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piden consulta prim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s situaciones no son urgencias, pero piden consulta o coordinación antes: embarazo, cirugía reciente, anticoagulantes, diabetes con sensibilidad alterada, antecedentes oncológicos, piel lesionada o dolor persistente que nunca se ha valorado. Ninguna de ellas es una prohibición universal: son condiciones que cambian la sesión y que a veces exigen una opinión previa. La diferencia entre «no puedo tocarte» y «puedo acompañarte así» está en preguntar y en tener claro qué se evita. El curso de seguridad del área desarrolla cada caso con su matriz de decis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piden consulta primero]]></a:t>
            </a:r>
          </a:p>
        </p:txBody>
      </p:sp>
      <p:pic>
        <p:nvPicPr>
          <p:cNvPr id="3" name="" descr="Del relato a la decisión de acompañar">
            <a:hlinkClick r:id="rId3" tooltip="Del relato a la decisión de acompaña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ocurren antes de tocar a la pers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6-cuando-el-masaje-acompan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íntoma que nadie ha valor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molestia no se ha valorado, la tentación es probar a ver si con esto mejora. Suena prudente y no lo es: la sesión puede aliviar unas horas y, con eso, aplazar la consulta; también puede trabajar sobre una zona que pedía otra cosa. Probar no es neutro cuando el cuerpo está avisando. La conducta segura es ofrecer una sesión de bienestar con un objetivo de confort, excluyendo la zona no valorada, o posponer con un motivo claro y una fecha para retomar. En ambos casos se dice qué se está haciendo y por qué, para que la persona no se quede con una explicación invent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íntoma que nadie ha valor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saber la causa para acompañar; sí hace falta saber qué no se toca. Esa frase ordena el trabajo: el masajista puede describir lo que observa —temperatura, textura, sensibilidad, una zona que reacciona— sin convertirlo en un nombre. Si la persona insiste en que le digan qué tiene, la respuesta honesta es que eso corresponde a quien puede explorar y probar. La lección «Derivar a un profesional sanitario sin asustar» del curso 14 ofrece fórmulas para decirlo sin alarmar y sin minimizar lo que la persona si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íntoma que nadie ha valo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situaciones frecuentes y la respuesta que cabe sin salirse del alcance. La tercera columna ordena la conducta; no sustituye una valor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524125"/>
                <a:gridCol w="2876550"/>
                <a:gridCol w="2714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ofrecer el mas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ia reciente sin señales de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ón de confort fuera de la zona, o pos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si cambia de carác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persistente ya valo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vio transitorio y descanso dentro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las indicaciones del equip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hinchada, caliente o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no se masajea ni se movil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médica urgente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524125"/>
                <a:gridCol w="2876550"/>
                <a:gridCol w="2714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ofrecer el mas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ugía reciente o anticoagul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r o posponer según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con quien operó o tr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arazo o antecedentes oncológ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r con formación especí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r con el equip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rlo sin asustar y sin promet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rivación útil es corta, concreta y no dramatiza. «Lo que describes necesita una valoración. Puedo darte una sesión de bienestar mientras la tienes, si te sirve, pero no voy a prometerte que el masaje lo resuelva». Esa frase hace tres cosas: nombra el límite, ofrece lo que sí hay y deja la decisión en la persona. Lo que no funciona es «no tienes nada», «es sólo estrés» o «con dos sesiones se te quita»: las tres tranquilizan hoy y desorientan mañana. Tampoco sirve mandar a urgencias a quien sólo necesita una cita, ni quitar hierro a una señal que sí era urge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rlo sin asustar y sin promet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Cuándo posponer y buscar orientación» del curso 11 trabaja el mismo guion para servicios de bienestar. Conviene escribirlo: qué se observó, qué se dijo, a quién se orienta y en qué plazo. Ese registro protege a la persona y al prestador, y permite retomar la conversación si algo cambia. Registrar no es diagnosticar: es dejar constancia de una decisión y de su motivo. Cuando la persona ya está en tratamiento, la pregunta cambia: qué debe evitarse, qué se ha notado y a quién se le informa, siempre con su permi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rlo sin asustar y sin prometer]]></a:t>
            </a:r>
          </a:p>
        </p:txBody>
      </p:sp>
      <p:pic>
        <p:nvPicPr>
          <p:cNvPr id="3" name="" descr="Acompañar o consultar primero">
            <a:hlinkClick r:id="rId3" tooltip="Acompañar o consultar primer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molestia pide respuestas distintas según lo que ya se valoró.]]></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6-cuando-el-masaje-acompan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también es no ocupar el lugar del trata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sigue un plan de fisioterapia, rehabilitación o tratamiento médico, el masaje de bienestar se coordina: se pregunta qué zonas conviene evitar, qué cambios se han notado y si hay indicaciones que respetar. Con permiso, se comparte lo observado. Esa coordinación evita el mensaje implícito de que la sesión sustituye al plan, y evita también que dos profesionales trabajen en direcciones opuestas sin saberlo. El masaje es uno de varios recursos: dormir, moverse y hacer pausas también cuentan, y ninguno de ellos se vende como cur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también es no ocupar el lugar del trata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informativa y no enseña maniobras. Saber cuándo acompañar y cuándo esperar requiere práctica supervisada y, en muchos casos, formación específica; la formación en línea no habilita para ejercer ni sustituye una titulación o una autorización profesional. Lo que sí se puede aprender aquí es la decisión: reconocer una señal, nombrar un límite y ofrecer un siguiente paso claro. Esa decisión es la que separa un servicio de bienestar de una promesa peligrosa, y se puede practicar antes de tener las manos sobre una camil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también es no ocupar el lugar del tratamiento · Procedimiento: decidir si el masaje acompaña o esper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 sin corregi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que la persona cuente con sus palabras. Anota qué empezó, cuándo y cómo ha cambiado; esas palabras son el punto de partida, no un diagnóstic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también es no ocupar el lugar del tratamiento · Procedimiento: decidir si el masaje acompaña o esper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patrón]]></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livia, qué empeora, si despierta por la noche, si hay relación con una carga, un golpe o un cambio reciente de salu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también es no ocupar el lugar del tratamiento · Procedimiento: decidir si el masaje acompaña o esper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arre las señales de alarm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nchazón unilateral, fiebre, pérdida de fuerza, sensibilidad nueva o dolor súbito cambian la decisión antes de toc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también es no ocupar el lugar del tratamiento · Procedimiento: decidir si el masaje acompaña o esper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urgencia de consulta previ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ñal urgente se orienta el mismo día; una condición conocida se consulta antes o se adapta con criterios clar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también es no ocupar el lugar del tratamiento · Procedimiento: decidir si el masaje acompaña o esper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frece sólo lo que cab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sión de confort con zonas excluidas, posposición con motivo o derivación. Sin prometer alivio duradero ni explicar la cau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también es no ocupar el lugar del tratamiento · Procedimiento: decidir si el masaje acompaña o esper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deja el siguiente pas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 observado, lo acordado y qué hacer si algo cambia. Entrega la orientación por escrito cuando haga fal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también es no ocupar el lugar del tratamiento · Caso ficticio: el hombro que llevaba tres meses cargado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drea, nombre inventado, tiene cuarenta y un años y trabaja en oficina. Siente el hombro derecho cargado desde hace tres meses. No hubo golpe, no hay fiebre y la fuerza y la sensibilidad son normales. Ya consultó y le recomendaron ejercicio y paus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también es no ocupar el lugar del tratamiento · Caso ficticio: el hombro que llevaba tres meses cargado · Paso 2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cuerda una sesión de bienestar de cuarenta minutos, con presión media, sin trabajo profundo en el cuello y con un objetivo concreto: salir más cómoda y dormir mejor. Se le pide avisar si algo cambia de carácter durante o después de la se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también es no ocupar el lugar del tratamiento · Caso ficticio: el hombro que llevaba tres meses cargado · Paso 3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pren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acompañó un plan que ya existía. Nadie dijo que el hombro estuviera arreglado: se ofreció bienestar y alivio transitorio, y se dejó abierta la consulta si el dolor cambiaba. La decisión no fue diagnosticar, sino reconocer qué se podía ofrecer sin estorbar el proceso de Andr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también es no ocupar el lugar del tratamiento]]></a:t>
            </a:r>
          </a:p>
        </p:txBody>
      </p:sp>
      <p:pic>
        <p:nvPicPr>
          <p:cNvPr id="3" name="" descr="Seis comprobaciones antes de la camilla">
            <a:hlinkClick r:id="rId3" tooltip="Seis comprobaciones antes de la camill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lguna respuesta es «no sé», la sesión espe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6-cuando-el-masaje-acompan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la sesión para no perderla cuando hay una señal urgente. Trabajar sobre una pierna hinchada o un dolor súbito no es un riesgo teórico. La venta de hoy no compensa el daño ni la consulta que se retras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no tienes nada» para tranquilizar. Es una conclusión que el masaje no puede sostener. Tranquiliza un rato y puede hacer que la persona abandone una valoración pendi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el masaje evita la consulta. El alivio transitorio no sustituye una valoración. Prometerlo convierte un servicio de bienestar en una barrera para la atención que hacía falt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derivación en amenaza o en venta. «Si no vas al médico, no te atiendo» y «con seis sesiones te ahorras la consulta» son dos caras del mismo error: usar el miedo para mover una decisión que no es del prestad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pierna hinchada, caliente o dolorosa, no se masajea ni se moviliza: se orienta a valoración médica urgente el mismo dí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súbito intenso, fiebre, pérdida de fuerza o sensibilidad nueva, se detiene la sesión y se deriv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no se ha valorado y no hay señales de alarma, se ofrece una sesión de confort con la zona excluida, o se pospone con un motivo clar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mbarazo, cirugía reciente, anticoagulantes o antecedentes oncológicos, se adapta o se consulta antes; no se prohíbe por la condición sol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usa no se conoce, no se nombra: se describe lo observado y se dice que la explicación corresponde a otro profesion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una pierna hinchada, caliente o dolorosa de un solo lado; dolor súbito e intenso; traumatismo importante; fiebre; pérdida de fuerza; sensibilidad nueva; o un malestar general que no encaja con lo espera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consulta antes de la sesión si hay embarazo, cirugía reciente, anticoagulantes, cáncer en tratamiento, piel lesionada o una condición diagnosticada que cambie la respuesta al contacto. Esta lección no clasifica urgencias ni decide tratamientos: describe cuándo el masaje de bienestar se detiene y la valoración empieza.]]></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ersona ya está en tratamiento, la coordinación con su equipo es parte de la respuesta y no una cortesía opcion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on dolor lumbar de tres meses, ya valorado, pide que el masaje «se lo quite para siempre». ¿Qué respuesta cab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meterle que con cuatro sesiones desaparec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alivio transitorio y descanso dentro del plan que ya sigu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no se puede hacer nada por ell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bajar la zona con la presión más fuerte que tol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entrevista, una persona menciona una pierna hinchada, caliente y dolorosa desde hace unos días.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sajear suave para ayudar a que baje la hinchazó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si tolera presión fuerte y trabajar la pantorrill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masajear, no movilizar y orientar a valoración médica urgen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frío y continuar con el resto de la ses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el masaje alivie una molestia demuestra que la causa era muscul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saje puede acompañar un plan de ejercicio o de fisioterapia, pero no lo sustituy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conduc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a me valoraron la espalda y sigo el pla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 duele desde ayer y no he ido a consul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ngo una pierna hinchada y cali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 operaron hace dos seman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me qué teng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confort fuera de la zona o pospon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masajear y orientar a valoración urgen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ar antes con quien operó]]></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ar que la valoración corresponde a otro profesiona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compañar con alivio transitorio, sin prometer cur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saje de bienestar puede ofrecer ___ y alivio ___, pero no permite saber la ___ de una molestia. Cuando hay una señal de alarma, la sesión se ___ antes de empez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decisión que p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acompañ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nsulta ante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urg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lor lumbar ya valorado que sigue un pla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nsación de carga tras una semana de trabaj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mbarazo sin complicacion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rugía de rodilla hace dos seman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ratamiento con anticoagulant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ierna hinchada y calien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érdida de fuerza en una man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Fiebre alta sin explicació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cuándo empezó la molestia y si ya la valoraro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si hay hinchazón, fiebre o pérdida de fuerz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dolor es reciente, trabajo fuerte para que se le quite de una vez.]]></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cluyo la zona no valorada y ofrezco una sesión de confort.]]></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lo observado y explico cuándo volver a consult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1-r01-oa06-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1-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1-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1-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cuándo el masaje acompaña, distingues una señal urgente de una consulta previa y puedes decir una frase de derivación sin prometer resultado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acompañar o consultar y la lista de seis comprobaciones; vuelve a escribir la frase con la que derivarías un caso concre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molestia propia o de alguien cercano que se haya tratado con masajes sin una valoración previa. Escribe qué se ofreció, qué se prometió y qué habría cambiado si la primera conversación hubiera incluido la pregunta «¿esto ya se valoró?».]]></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cidir antes de to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descanso y alivio transitorio sin explicar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hinchada, fiebre o pérdida de fuerza: no se masaj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arazo, cirugía reciente o anticoagulantes: adaptar o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no val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cluye de la sesión hasta que alguien la valo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cidir antes de to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 concreta, con plazo y sin prometer resul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cidir antes de toc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1-r01-oa06-cuando-el-masaje-acompana"/>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el masaje «acompañ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suma a un proceso que no dirige: una valoración, un plan de ejercicio o un tratamiento. Ofrece descanso, comodidad y alivio transitorio; no explica la causa ni sustituye el pl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no empezar la ses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rna hinchada, caliente o dolorosa de un solo lado; dolor súbito e intenso; fiebre; pérdida de fuerza; sensibilidad nueva; herida que no cierra. Se detiene y se orienta a valor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la molestia no se ha valorado y no hay señales de alarm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frecer una sesión de confort con la zona excluida, o posponer con un motivo claro y una fecha para retomar. Nunca prometer que el masaje resolverá el problem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ice una derivación sin asust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describes necesita una valoración. Puedo acompañarte con una sesión de bienestar mientras la tienes, si te sirve, pero no voy a prometerte que el masaje lo resuelv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al acompañar un ca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invadi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observó, qué se acordó, a quién se orienta y en qué plazo, además de qué hacer si algo cambia. El registro deja constancia de la decisión y de su motivo, sin diagnostic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de bienestar puede acompañar una molestia ya valorada con descanso, comodidad y alivio transitorio; no puede explicarla ni sustituir el plan de otro profesional. La decisión se toma antes de la camilla: escuchar, buscar señales de alarma, separar urgencia de consulta previa y ofrecer sólo lo que cabe. Una pierna hinchada, fiebre, dolor súbito o pérdida de fuerza detienen la sesión. Decirlo con una frase breve, sin prometer y sin asustar, es parte del oficio. La formación en línea no habilita para ejercer: habilita para decidir mejor qué se ofrece hoy y qué se deja en manos de quien correspond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existe muy poca confianza en que el masaje sea un tratamiento eficaz» y se describen efectos adversos leves. No es norma mexicana ni indicación individual; no se usa para prescribir ni para comparar técnic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ólo como parte de un paquete que incluye ejercicio (1.2.7). Alcance: sistema de salud británico; no es normativa mexicana ni una indicación para una persona concre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EDEMA · MedlinePlus en español, tema Edema · https://medlineplus.gov/spanish/edema.html · consulta: 2026-10-26 · alcance: Divulgación de la Biblioteca Nacional de Medicina de EE. UU.: el edema es «hinchazón causada por la acumulación de líquido» y puede tener causas diversas. Información general de salud; no sustituye una valoración ni clasifica urgenci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Prueba que existe un estándar para evaluar y certificar la aplicación de masaje holístico; no implica obligatoriedad ni sustituye una autorización sanitaria. No describe cuándo deriv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6-cuando-el-masaje-acompana"/>
              </a:rPr>
              <a:t><![CDATA[Cuándo el masaje puede acompañar y cuándo conviene consultar pri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enseña maniobras ni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2026-10-26T10:25:58Z</dcterms:created>
  <dcterms:modified xsi:type="dcterms:W3CDTF">2026-10-26T10:25:58Z</dcterms:modified>
  <dc:title>Cuándo el masaje puede acompañar y cuándo conviene consultar primero</dc:title>
  <dc:description>Presentación editable del OA «Cuándo el masaje puede acompañar y cuándo conviene consultar primero». Enlace: https://saludyestetica.lumbre.lat/object/sye-c31-r01-oa06-cuando-el-masaje-acompana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