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5-beneficios-limites-e-incertidumb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eneficios estudiados, límites e incertidumbre»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eneficios estudiados, límites e incertidumbre»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í se puede decir con la evidencia disponibl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uy poca confianza» no significa «no sirv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uy poca confianza» no significa «no sirv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uy poca confianza» no significa «no sirv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ICE: terapia manual dentro de un paquet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un estudio a una frase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no saltar de un resultado a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fecto de contexto: por qué se siente tan bie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udio pequeño frente a conclusión firm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e puede afirmar y con qué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experiencia no sostiene todas la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hablar de beneficios sin menti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afirmación sobr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Separa la afirmación de la expe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frase tal como se dice: «cura», «alivia», «relaja». Distingue si describe una sensación, un resultado medido o una promesa de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afirmación sobr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Busca la fuente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te quedes con el anuncio: busca la revisión, la guía o el estudio que se cita. Si no hay fuente identificable, la afirmación queda sin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afirmación sobr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población y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en quién se estudió, cuántas personas participaron y si había grupo de control. Un antes y después no separa el efecto del paso d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afirmación sobr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ira el desenlace y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ingue alivio del dolor, función, estrés percibido y calidad de vida. Un cambio inmediato no es lo mismo que un efecto sos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afirmación sobr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Lee la cert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os autores dicen «muy poca confianza», no la conviertas en «demostrado». La certeza baja es parte del resultado, no un detalle que se puede omi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afirmación sobre masaj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Escribe la versión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dacta una frase que incluya qué se puede decir, con qué límite y para quién. Féchala y cita la fuente; si cambia la evidencia, cambia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que citaba «un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tiene un estudio de masaje y quiere atraer clientes con dolor de espalda. Un conocido le comparte un anuncio que dice: «un estudio científico demuestra que el masaje elimina el dolor lumbar». Diego no sabe qué estudio es ni cuántas personas participaron, pero la frase suena convinc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que citaba «un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busca la fuente y encuentra la revisión Cochrane, que concluye muy poca confianza en que el masaje sea un tratamiento eficaz para dolor lumbar. También lee la guía NICE, que ubica la terapia manual dentro de un paquete con ejercicio. Cambia su anuncio: «Sesiones de bienestar para descansar y aliviar la sensación de carga; hay estudios con resultados favorables a corto plazo y certeza baja. Si el dolor persiste, te orientamos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que citaba «un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no perdió clientes por ser prudente: dejó de recibir personas que esperaban una cura y empezó a recibir personas que entendían lo que compraban. La decisión no fue ocultar la evidencia, sino leerla completa: qué se estudió, con qué certeza y qué lugar ocupa el masaje dentro de un plan. Su anuncio ahora se puede sostener con una fuente y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reguntas para leer un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falta la respuesta, la conclusión queda en susp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evidencia es incierta y una investigación mejor podría cambi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uy poca confianza» describe incertidumbre, no inutilidad. Los estudios son limitados y la estimación podría cambiar con mejor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en español concluye muy poca confianza en que el masaje sea un tratamiento eficaz para dolor lum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5-beneficios-limites-e-incertidumb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parte de un paquete que incluye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CE la considera solo dentro de un paquete de tratamiento que incluye ejercicio, no como intervención ai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omendación 1.2.7 de NICE NG59: «only as part of a treatment package that includes exerci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5-beneficios-limites-e-incertidumbr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erteza expresa cuánta confianza merece la estimación. Baja certeza no es lo mismo que ausencia de efecto, pero impide presentar el resultado como defini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califica la certeza como muy baja para el dolor lum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5-beneficios-limites-e-incertidumbr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atisfacción describe una experiencia, no una comparación controlada. El efecto de contexto y la historia natural pueden explicar la mejora sin que la técnica haya corregido un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estudios sin grupo de control no separan el efecto específico del contexto y del paso d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5-beneficios-limites-e-incertidumbr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erteza baja → La estimación podría cambiar con más estu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fecto de contexto → Expectativa, ambiente y trato influyen en la expe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udio pequeño → Sugiere una hipótesis; no establece un efecto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ión sistemática → Agrupa estudios y evalúa la certeza del conj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fecto adverso leve → Molestia pasajera descrita en los estu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guir estos conceptos evita convertir una experiencia o un estudio aislado en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5-beneficios-limites-e-incertidumbr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fianza · eficaz ·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dos fuentes dicen cosas distintas y complementarias: la certeza es baja y, cuando se usa, la terapia manual acompaña un plan con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chrane CD001929 y NICE NG59, recomendación 1.2.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5-beneficios-limites-e-incertidumbr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 mí me ayudó a descansar»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uede aliviar a corto plazo, con certeza baja» → Requiere mat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ura la lumbalgia para siempre» →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e sentí más relajada después de la sesión»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duce el estrés percibido en algunas personas» → Requiere mat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rve para cualquier tipo de dolor» →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sesión fue cómoda y respetó mi cobertura»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ustituye el ejercicio indicado por un profesional» →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nivel de afirmación exige un respaldo distinto y cambia lo que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5-beneficios-limites-e-incertidumbr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un estudio pequeño mostró mejora, afirmo que el masaje cura la lumbal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estudio pequeño puede sugerir una hipótesis, no demostrar una cura. La línea salta del resultado a la promesa y omite la certeza y el tamaño de la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concluye muy poca confianza; un estudio aislado no cambia es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5-beneficios-limites-e-incertidumbr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Busca un anuncio de masaje que use la palabra «estudios» o «científicamente». Escribe qué afirma, qué fuente cita y qué le falta para ser una frase honesta. Después redacta la versión que sí podrías defender con la revisión Cochrane y la guía NICE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la evidencia sin eslóga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la evidencia sin eslóga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la evidencia sin eslóga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muy poca confianza» en un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estimación se basa en estudios limitados o inconsistentes y podría cambiar. No significa que el masaje no sirva, sino que no se puede presentar como tratamiento demo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NICE sobre la terapia m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considere solo como parte de un paquete de tratamiento que incluye ejercicio, no como intervención aislada. La decisión corresponde a un profesional que valora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efecto de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influencia de la expectativa, el ambiente, el trato y la atención en cómo se siente una sesión. Produce experiencias reales, pero no demuestra que la técnica haya corregido un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istingue un estudio pequeño de una conclusión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el tamaño de la muestra, la presencia de grupo de comparación, la duración del seguimiento, la consistencia con otros estudios y la certeza declarada por los au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scribe un beneficio si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tres niveles: lo que sientes, lo que los estudios sugieren y lo que no se sabe. Se nombra el límite, se cita la fuente y se fecha la a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5-beneficios-limites-e-incertidumbr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0874" r:id="rId1"/>
    <p:sldLayoutId id="2482030875" r:id="rId2"/>
    <p:sldLayoutId id="2482030876" r:id="rId3"/>
    <p:sldLayoutId id="248203087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e8532fd15af7527b41c43c081cad9871a1591e14ab9c3481.jpg"/>
  <Relationship Id="rId3" Type="http://schemas.openxmlformats.org/officeDocument/2006/relationships/hyperlink" Target="https://saludyestetica.lumbre.lat/object/sye-c31-r01-oa05-beneficios-limites-e-incertidumbr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1-r01-oa05-beneficios-limites-e-incertidumbre" TargetMode="External"/>
  <Relationship Id="rId4" Type="http://schemas.openxmlformats.org/officeDocument/2006/relationships/hyperlink" Target="https://saludyestetica.lumbre.lat/object/sye-c31-r01-oa05-beneficios-limites-e-incertidumbre"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1-r01-oa05-beneficios-limites-e-incertidumbre" TargetMode="External"/>
  <Relationship Id="rId4" Type="http://schemas.openxmlformats.org/officeDocument/2006/relationships/hyperlink" Target="https://saludyestetica.lumbre.lat/object/sye-c31-r01-oa05-beneficios-limites-e-incertidumbre"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1-r01-oa05-beneficios-limites-e-incertidumbre" TargetMode="External"/>
  <Relationship Id="rId4" Type="http://schemas.openxmlformats.org/officeDocument/2006/relationships/hyperlink" Target="https://saludyestetica.lumbre.lat/object/sye-c31-r01-oa05-beneficios-limites-e-incertidumbre"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hyperlink" Target="https://saludyestetica.lumbre.lat/object/sye-c31-r01-oa05-beneficios-limites-e-incertidumbre"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5-beneficios-limites-e-incertidumbre"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enefic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udi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mi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certidumbr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1-r01-oa05-beneficios-limites-e-incertidumbr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r lo que la evidencia sostiene sobre relajación, estrés percibido y dolor a corto plazo, reconocer los límites de las revisiones y las guías, y distinguir un estudio pequeño de una conclusión firme para hablar de beneficios sin promete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leer la evidencia sobre masaje sin convertirla en eslogan: relajación y estrés percibido, dolor a corto plazo, la revisión Cochrane, la guía NICE, el efecto de contexto y la diferencia entre un estudio pequeño y una conclusión fir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videncia · Cochrane · NICE · incertidumbre · beneficios · public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eneficios estudiados, límites e incertidumbr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quieren entender qué respalda las promesas de un servicio de masaje, y prestadores que necesitan describir beneficios con honestidad. No requiere formación estadística. Formación informativa: no habilita para ejercer ni sustituye una valora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eneficios estudiados, límites e incertidumbr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uncio muestra a una persona sonriente y una frase: «estudios científicos demuestran que el masaje elimina el dolor». Días después, la misma persona lee que una revisión internacional concluye que hay muy poca confianza en que el masaje sea un tratamiento eficaz para el dolor lumbar. Los dos textos hablan de masaje y parecen contradecir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eneficios estudiados, límites e incertidumbr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que quiere reservar una sesión se queda sin saber a quién creer. La contradicción no está en los datos: está en el salto entre lo que un estudio pequeño puede mostrar y lo que un anuncio puede afirmar. Esta lección enseña a leer ese salto: qué beneficios se sostienen, con qué límites, qué significa «poca certeza» y cómo hablar de todo ello sin prometer de má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í se puede decir con la evidencia disponi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evidencia permite decir es más modesto que la publicidad. Para relajación y estrés percibido hay estudios con resultados favorables, pero suelen ser pequeños, heterogéneos y con diseños distintos; eso no los invalida, pero limita lo que se puede concluir. Para dolor lumbar, la revisión Cochrane en español encuentra muy poca confianza en que el masaje sea un tratamiento eficaz, y describe efectos adversos leves. El NCCIH, por su parte, señala que el masaje puede ayudar con el dolor lumbar y que los efectos adversos suelen ser leves. Ninguna de esas frases autoriza a prometer cur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í se puede decir con la evidencia disponi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honesta de decirlo es: «puede ayudarte a sentirte mejor y a descansar; hay estudios que sugieren alivio a corto plazo, pero la certeza es baja y no sustituye un tratamiento». Esa frase no vende menos: vende mejor, porque no crea una expectativa que el servicio no puede cumplir. También permite distinguir entre lo que la persona siente —una experiencia legítima— y lo que se afirma como efecto demostrado. Un masaje puede ser valioso por descanso y comodidad sin necesidad de exagerar su efecto sobre una enferme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y poca confianza» no significa «no sirv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y poca confianza» no significa «no sirve». Significa que los estudios disponibles son pocos, pequeños o inconsistentes, y que una investigación mejor podría cambiar la estimación. Es una expresión de incertidumbre, no un veredicto de inutilidad. La revisión Cochrane agrupa estudios de masaje para dolor lumbar y concluye que la certeza es muy baja; además, describe efectos adversos leves. Leerla bien exige distinguir tres cosas: qué se estudió, en quién y durante cuánto tiempo; qué se midió; y qué tan seguro es el result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y poca confianza» no significa «no sirv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anuncio convierte «poca confianza» en «cura», comete dos errores: cambia el grado de certeza y cambia el desenlace. Un estudio puede mostrar alivio del dolor a las pocas semanas sin demostrar que la causa desapareció. Tampoco es lo mismo «dolor lumbar» que «cualquier dolor» ni «masaje» que «una técnica concreta». Antes de aceptar una afirmación, pregúntate qué población, qué comparación y qué tiempo aparecen. Si la frase no los menciona, probablemente está generalizando más de lo que el estudio perm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y poca confianza» no significa «no sirv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sobre cómo leer la evidencia del masaje. No enseña maniobras, no prescribe tratamientos, no sustituye una valoración clínica y no habilita para ejercer como masajista ni como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visión no es una recet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una guía mencione la terapia manual dentro de un paquete no significa que el masaje de bienestar trate una enfermedad. La indicación de un plan con ejercicio corresponde a un profesional que valora el ca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uy poca confianza» no significa «no sirv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fras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afirmación no dice en quién se estudió, durante cuánto tiempo ni con qué certeza, no es una síntesis: es un eslogan. Pide la fuente y léela antes de repetir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CE: terapia manual dentro de un paque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NICE sobre dolor lumbar y ciática recomienda considerar la terapia manual —donde se agrupan masaje y movilización— solo como parte de un paquete de tratamiento que incluye ejercicio, y no como intervención aislada. Esa recomendación ordena el papel del masaje: puede acompañar un plan, no sustituirlo. También implica que la decisión no la toma el menú de un spa, sino un profesional que valora el caso y combina componentes. El masaje de bienestar no necesita esa recomendación para existir; la necesita cuando pretende presentarse como tratamie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CE: terapia manual dentro de un paque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e sigue una regla práctica: si alguien pregunta «¿el masaje me va a quitar el dolor de espalda?», la respuesta honesta distingue el alivio pasajero del tratamiento de una condición. Se puede ofrecer comodidad y descanso, y a la vez recomendar una valoración y un plan con ejercicio si el dolor persiste o limita la vida diaria. La guía no dice que el masaje sea inútil: dice dónde encaja y con qué compañía. Esa diferencia es la que separa una promesa comercial de una expectativa realista y sosteni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CE: terapia manual dentro de un paquete]]></a:t>
            </a:r>
          </a:p>
        </p:txBody>
      </p:sp>
      <p:pic>
        <p:nvPicPr>
          <p:cNvPr id="3" name="" descr="De un estudio a una frase honesta">
            <a:hlinkClick r:id="rId3" tooltip="De un estudio a una frase honest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no saltar de un resultado a una prom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5-beneficios-limites-e-incertidumbre"/>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o de contexto: por qué se siente tan bi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fecto de contexto explica por qué una sesión puede sentirse muy distinta según la expectativa, el ambiente, el trato y la atención recibida. La persona llega cansada, se acuesta en una habitación tranquila, recibe contacto durante una hora y alguien se ocupa de ella. Eso produce una experiencia real, aunque no demuestre que la maniobra haya corregido una causa. Los estudios que no comparan con un grupo de control no pueden separar el efecto específico del contexto y del paso del tiempo. Por eso una experiencia intensa puede ser real y, a la vez, no ser prueba de un efecto específic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o de contexto: por qué se siente tan bi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influye la historia natural: muchos dolores mejoran solos con los días, y quien recibe masaje en ese periodo puede atribuir la mejora al masaje. La regresión a la media hace el resto: quien llega en un momento muy malo tiende a mejorar, con o sin intervención. Nada de esto significa que la experiencia sea falsa; significa que la satisfacción no es prueba de eficacia. Un cliente contento es un dato valioso sobre su experiencia, pero no es un estudio controlado ni una garantía para otra perso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o de contexto: por qué se siente tan bi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sas frecuentes, lo que la evidencia sostiene y una versión que se puede defender. La tercera columna no vende menos: evita una decep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295525"/>
                <a:gridCol w="2838450"/>
                <a:gridCol w="2981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mesa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ostiene la 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hon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 el dolor para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revisión sostiene una c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dar alivio pasajero; no sustituye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udios científicos lo demuest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estudios son pequeños y heterogéne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resultados favorables con certeza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cualquier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videncia se refiere a poblaciones concr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ribe para qué se estudió y con qué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295525"/>
                <a:gridCol w="2838450"/>
                <a:gridCol w="2981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mesa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ostiene la 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hon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ja y baja el estr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s favorables, certeza limi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ayudar a relajarse; la respuesta va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parte del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CE lo ubica en un paquete con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acompañar un plan; no lo sustit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udio pequeño frente a conclusión firm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istinguir un estudio pequeño de una conclusión firme, mira el tamaño y la comparación. Un estudio con veinte personas, sin grupo de control y con mediciones solo inmediatas puede sugerir una hipótesis, no establecer un efecto. Una revisión sistemática con muchos estudios y resultados consistentes tiene más peso, aunque también puede concluir que la certeza es baja. La palabra «estudio» no equivale a «prueba»: hay estudios exploratorios, piloto, observacionales y ensayos controlados, y cada uno responde preguntas distint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udio pequeño frente a conclusión firm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de la figura ordena las afirmaciones por respaldo. «Me relajé» es una experiencia que se puede afirmar en primera persona. «Puede aliviar a corto plazo» es una afirmación compatible con evidencia limitada. «Cura la lumbalgia» o «sirve para todos» no están sostenidas por lo que se sabe. La escala no es un capricho académico: cambia lo que se puede prometer, lo que se puede cobrar y lo que se debe decir cuando alguien pregunta si vale la pena. Una afirmación bien calibrada protege a la persona y al nego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udio pequeño frente a conclusión firme]]></a:t>
            </a:r>
          </a:p>
        </p:txBody>
      </p:sp>
      <p:pic>
        <p:nvPicPr>
          <p:cNvPr id="3" name="" descr="Qué se puede afirmar y con qué respaldo">
            <a:hlinkClick r:id="rId3" tooltip="Qué se puede afirmar y con qué respald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experiencia no sostiene todas las fras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5-beneficios-limites-e-incertidumbre"/>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hablar de beneficios sin ment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hablar de beneficios sin mentir, usa tres niveles: lo que sientes, lo que los estudios sugieren y lo que no se sabe. «A mí me relajó» es experiencia; «hay estudios que sugieren alivio a corto plazo, con certeza baja» es una síntesis honesta; «cura» o «garantiza» no tienen respaldo. Si eres prestador, escribe tu menú con esas tres categorías y evita los testimonios como prueba. Si eres cliente, pregunta en qué se basa la frase que te venden y qué parte es experiencia del prestador. Una pregunta directa ahorra meses de suposici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hablar de beneficios sin ment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cambia y una buena afirmación también puede cambiar. Lo que hoy se describe con certeza baja mañana puede tener mejores estudios, y lo que hoy parece firme puede matizarse. Por eso conviene fechar las afirmaciones y citar la fuente, no repetir eslóganes. La honestidad no consiste en decir «no se sabe nada», sino en decir exactamente cuánto se sabe, con qué límites y qué falta por estudiar. Esa precisión es más valiosa que cualquier promesa y se puede sostener en el tiempo: es la diferencia entre una promesa que caduca y una descripción que envejece bi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de beneficios sin mentir · Procedimiento: evaluar una afirmación sobre masaje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 afirmación de la experi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frase tal como se dice: «cura», «alivia», «relaja». Distingue si describe una sensación, un resultado medido o una promesa de tratami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de beneficios sin mentir · Procedimiento: evaluar una afirmación sobre masaje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 fuente origin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quedes con el anuncio: busca la revisión, la guía o el estudio que se cita. Si no hay fuente identificable, la afirmación queda sin respal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de beneficios sin mentir · Procedimiento: evaluar una afirmación sobre masaje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población y compar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en quién se estudió, cuántas personas participaron y si había grupo de control. Un antes y después no separa el efecto del paso del tiemp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de beneficios sin mentir · Procedimiento: evaluar una afirmación sobre masaje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el desenlace y el tiemp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alivio del dolor, función, estrés percibido y calidad de vida. Un cambio inmediato no es lo mismo que un efecto sosteni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de beneficios sin mentir · Procedimiento: evaluar una afirmación sobre masaje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certez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s autores dicen «muy poca confianza», no la conviertas en «demostrado». La certeza baja es parte del resultado, no un detalle que se puede omit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de beneficios sin mentir · Procedimiento: evaluar una afirmación sobre masaje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versión públ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 una frase que incluya qué se puede decir, con qué límite y para quién. Féchala y cita la fuente; si cambia la evidencia, cambia la fra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de beneficios sin mentir · Caso ficticio: el anuncio que citaba «un estudi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tiene un estudio de masaje y quiere atraer clientes con dolor de espalda. Un conocido le comparte un anuncio que dice: «un estudio científico demuestra que el masaje elimina el dolor lumbar». Diego no sabe qué estudio es ni cuántas personas participaron, pero la frase suena convince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de beneficios sin mentir · Caso ficticio: el anuncio que citaba «un estudio» · Paso 2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busca la fuente y encuentra la revisión Cochrane, que concluye muy poca confianza en que el masaje sea un tratamiento eficaz para dolor lumbar. También lee la guía NICE, que ubica la terapia manual dentro de un paquete con ejercicio. Cambia su anuncio: «Sesiones de bienestar para descansar y aliviar la sensación de carga; hay estudios con resultados favorables a corto plazo y certeza baja. Si el dolor persiste, te orientamos a valorac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hablar de beneficios sin mentir · Caso ficticio: el anuncio que citaba «un estudi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no perdió clientes por ser prudente: dejó de recibir personas que esperaban una cura y empezó a recibir personas que entendían lo que compraban. La decisión no fue ocultar la evidencia, sino leerla completa: qué se estudió, con qué certeza y qué lugar ocupa el masaje dentro de un plan. Su anuncio ahora se puede sostener con una fuente y una fec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hablar de beneficios sin mentir]]></a:t>
            </a:r>
          </a:p>
        </p:txBody>
      </p:sp>
      <p:pic>
        <p:nvPicPr>
          <p:cNvPr id="3" name="" descr="Seis preguntas para leer un estudio">
            <a:hlinkClick r:id="rId3" tooltip="Seis preguntas para leer un estudi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falta la respuesta, la conclusión queda en suspen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5-beneficios-limites-e-incertidumbre"/>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poca certeza» en «demostrado». La certeza baja es un resultado, no un obstáculo que se pueda saltar. Decir «estudios demuestran» cuando la revisión dice «muy poca confianza» es una afirmación falsa, aunque el servicio sea agradable.]]></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un estudio pequeño como prueba universal. Un estudio con pocas personas y sin grupo de control puede sugerir una hipótesis, no establecer un efecto para todos. Generalizar desde ahí es el error más común de la publicidad de bienest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satisfacción con eficacia. Un cliente contento es un dato sobre su experiencia, no una prueba de que la técnica corrigió una causa. La satisfacción importa, pero no sustituye una comparación controla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ar el masaje como tratamiento aislado. La guía NICE ubica la terapia manual dentro de un paquete que incluye ejercicio. Presentarla sola, como si reemplazara un plan, exagera su papel y puede retrasar la atención adecu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afirmación dice «demostrado» pero la fuente declara certeza baja, se corrige la frase antes de publicarla o repetirl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tudio no tiene grupo de comparación o es muy pequeño, se presenta como pista o experiencia, no como conclus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habla de dolor persistente, se distingue alivio pasajero de tratamiento y se recomienda valoración profesion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cita una guía clínica, se dice en qué contexto recomienda la terapia manual y qué otros componentes incluy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videncia cambia, se actualiza la frase y se anota la fecha; no se conserva un eslogan viejo por costumb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si el dolor es intenso, cambia de carácter, aparece después de un traumatismo, se acompaña de fiebre, pérdida de fuerza, hormigueo nuevo o hinchazón de una sola pierna. Consulta antes de una sesión si hay embarazo, cirugía reciente, anticoagulantes, cáncer en tratamiento o una condición diagnosticada que cambie la respuesta al contacto. Esta lección no decide tratamientos ni clasifica urgencias: explica cómo leer la evidencia y dónde termina el beneficio de bienest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visión Cochrane concluye que hay «muy poca confianza» en que el masaje sea un tratamiento eficaz para dolor lumbar. ¿Cómo se interpre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masaje no sirve para nad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evidencia es incierta y una investigación mejor podría cambiar el resultado.]]></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masaje cura el dolor si se aplica con fuerz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revisión estudió todas las modalidad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lugar le da la guía NICE a la terapia manual para dolor lumb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tratamiento único y suficien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parte de un paquete que incluye ejercici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ustituto de la fisioterapi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técnica que requiere presión intens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erteza baja significa que los resultados podrían cambiar con más investig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satisfecho es evidencia suficiente de que el masaje c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su significa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erteza baj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fecto de contex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udio pequeñ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ión sistemátic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fecto adverso lev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ectativa, ambiente y trato influyen en la experienc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giere una hipótesis; no establece un efecto gener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grupa estudios y evalúa la certeza del conjun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olestia pasajera descrita en los estudi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estimación podría cambiar con más estudi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visión Cochrane encontró muy poca ___ en que el masaje sea un tratamiento ___ para el dolor lumbar; NICE lo considera parte de un paquete que incluye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la evidencia permite afirm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afirm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matiz]]></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ede afirm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 mí me ayudó a descansa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ede aliviar a corto plazo, con certeza baj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ra la lumbalgia para siemp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 sentí más relajada después de la ses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duce el estrés percibido en algunas person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rve para cualquier tipo de dolo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sesión fue cómoda y respetó mi cobertur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ustituye el ejercicio indicado por un profesional»]]></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sco la revisión original y leo en quién se estudió.]]></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si había grupo de comparación y cuánto duró el seguimiento.]]></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un estudio pequeño mostró mejora, afirmo que el masaje cura la lumbalgia.]]></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o la certeza que declaran los autores.]]></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o una frase con límites y la fech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1-r01-oa05-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1-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1-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1-r01-oa05-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Interpretas qué significa «muy poca confianza», ubicas la terapia manual en el paquete de NICE y distingues una experiencia de una conclusión firme.]]></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afirmaciones y la tabla de promesas; vuelve a reescribir un anuncio en tres niveles de respal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 un anuncio de masaje que use la palabra «estudios» o «científicamente». Escribe qué afirma, qué fuente cita y qué le falta para ser una frase honesta. Después redacta la versión que sí podrías defender con la revisión Cochrane y la guía NICE delante.]]></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la evidencia sin eslóga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teza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stimación podría cambiar; no es un veredicto de inut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hra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y poca confianza en el masaje como tratamiento del dolor lum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apia manual solo dentro de un paquete que incluye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de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 ambiente y trato influyen en la exper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la evidencia sin eslóga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udi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giere una hipótesis; no establece un efecto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la evidencia sin eslógan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1-r01-oa05-beneficios-limites-e-incertidumbre"/>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benefici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muy poca confianza» en una revis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benefici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estimación se basa en estudios limitados o inconsistentes y podría cambiar. No significa que el masaje no sirva, sino que no se puede presentar como tratamiento demostr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benefici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NICE sobre la terapia manu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benefici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considere solo como parte de un paquete de tratamiento que incluye ejercicio, no como intervención aislada. La decisión corresponde a un profesional que valora el ca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benefici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efecto de contex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benefici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nfluencia de la expectativa, el ambiente, el trato y la atención en cómo se siente una sesión. Produce experiencias reales, pero no demuestra que la técnica haya corregido una caus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benefici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istingue un estudio pequeño de una conclusión fir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benefici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el tamaño de la muestra, la presencia de grupo de comparación, la duración del seguimiento, la consistencia con otros estudios y la certeza declarada por los autor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benefici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scribe un beneficio sin promet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benefici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tres niveles: lo que sientes, lo que los estudios sugieren y lo que no se sabe. Se nombra el límite, se cita la fuente y se fecha la afirm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sobre masaje sostiene menos de lo que la publicidad promete y más de lo que el escepticismo absoluto admite. Hay resultados favorables para relajación y estrés percibido, con estudios pequeños y heterogéneos; para dolor lumbar, la revisión Cochrane declara muy poca confianza y efectos adversos leves; NICE ubica la terapia manual dentro de un paquete con ejercicio. El efecto de contexto explica por qué una sesión se siente bien sin demostrar una cura. Distinguir un estudio pequeño de una conclusión firme permite describir beneficios con precisión: lo que sientes, lo que los estudios sugieren y lo que no se sab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existe muy poca confianza en que el masaje sea un tratamiento eficaz para el dolor lumbar y describe efectos adversos leves; no se usa para prescribir ni para comparar técnic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Recomienda considerar la terapia manual sólo como parte de un paquete de tratamiento que incluye ejercicio (1.2.7). No es normativa mexicana ni una indicación individu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CCIH · NCCIH (NIH), «Massage Therapy: What You Need To Know» · https://www.nccih.nih.gov/health/massage-therapy-what-you-need-to-know · consulta: 2026-10-26 · alcance: Centro nacional de salud complementaria de EE. UU. Señala que el masaje puede ayudar con dolor lumbar y que los efectos adversos suelen ser leves; no es normativa mexicana ni una indicación individu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5-beneficios-limites-e-incertidumbre"/>
              </a:rPr>
              <a:t><![CDATA[Beneficios estudiados, límites e incertidu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habilita para ejercer ni sustituye atención sanitar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2026-10-26T11:36:41Z</dcterms:created>
  <dcterms:modified xsi:type="dcterms:W3CDTF">2026-10-26T11:36:41Z</dcterms:modified>
  <dc:title>Beneficios estudiados, límites e incertidumbre</dc:title>
  <dc:description>Presentación editable del OA «Beneficios estudiados, límites e incertidumbre». Enlace: https://saludyestetica.lumbre.lat/object/sye-c31-r01-oa05-beneficios-limites-e-incertidumbre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