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3-comparar-modalidad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comparar modalidades sin quedarse en el nombre»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comparar modalidades sin quedarse en el nombre»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ombre no es una especificación»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ete criterios que sí se pueden comparar»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ete criterios que sí se pueden comparar»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ete criterios que sí se pueden comparar»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ordenar la comparación»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r sin quedarse en el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con datos y no con etiqu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al prestador y respuestas que informan»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cio informado y condicion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nombres,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uele buscarse y lo que hay que preguntar; no hay una presión está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comparar no alcanz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servicio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frase concreta: «descansar la espalda», «presión firme en hombros», «cuidar la piel». Sin esa frase, cualquier servicio parece adecuado y el nombre decide por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servicio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ide los siete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bjetivo, presión, duración, formación, límites, higiene y precio. Haz las mismas preguntas a las dos opciones para que la comparación sea 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servicio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Iguala las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vierte todo a la misma medida: minutos de contacto, precio total, número de sesiones incluidas. Anota las condiciones de cancelación en la mism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servicio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Marca lo que no puedes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no sabes si la formación es suficiente o si la higiene es la declarada, escribe «pendiente». Esa marca evita que una suposición se convierta e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servicio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Haz una prueba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erva una sesión breve en la opción que mejor cumpla tus criterios. Observa presión, cobertura, trato y posibilidad de deten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servicio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lo vivido con lo prometido. Si no coincide, anótalo y ajusta la próxima decisión; si coincide, tienes una referencia para recomendar con hones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dos «masajes profun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ta, nombre inventado, quiere presión firme en hombros y espalda, no un masaje suave. Encuentra dos opciones llamadas «masaje profundo»: una de cincuenta minutos que pregunta por antecedentes y otra de veinticinco que promete «soltar todo». La segunda cuesta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dos «masajes profun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ta llama a las dos y hace las mismas preguntas. La primera explica que la presión se gradúa, que no trabaja cuello profundo y que deriva si hay hormigueo. La segunda dice que «todos salen nuevos» y no sabe explicar cuántos minutos son de contacto. Marta elige la primera y reserva una sesión corta para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dos «masajes profun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ecisión no se basó en el nombre ni en el precio, sino en la claridad de los límites y en la posibilidad de ajustar la presión. La sesión coincidió con lo prometido. Marta anota que la próxima vez pedirá la misma duración y la misma presión, y que no necesita buscar otro proveedor para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iete datos antes de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piden a cada opción y se anotan en la mism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eguntar objetivo, presión, minutos de contacto, formación, límites, higiene y preci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ombre no especifica el servicio. Los siete criterios permiten comparar lo comparable y detectar lo que no se puede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nombres comerciales no están normalizados; la descripción del servicio y sus límites sí se pueden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3-comparar-modalidad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 el precio total informado, con lo que incluye y las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total informado, con lo que incluye y las condiciones de cancelación, permite comparar. El precio por minuto engaña cuando el tiempo incluye entrevista, cambio o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ersona consumidora tiene derecho a información y elección antes de pagar; el precio anunciado debe corresponder a lo que se c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3-comparar-modalidad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hay normalización de esos nombres y la presión se acuerda en cada sesión. El nombre puede orientar sobre una familia, no sobre la intensidad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tiqueta no describe cuánta presión se aplica ni cuánto dura 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3-comparar-modalidad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ermite observar presión, cobertura, trato y capacidad de detenerse con un costo y un tiempo acotados. Lo vivido se compara con lo prom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petencia y la higiene real no se demuestran con el menú; se observan en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3-comparar-modalidad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sión → ¿Cómo la gradúa y qué hace si pido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uración → ¿Cuántos minutos son de contact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ormación → ¿Qué estudió y cuánta práctica supervisada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mites → ¿Qué no hace y cuándo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cio → ¿Cuánto se paga en total y qué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riterio se convierte en una pregunta concreta que se puede comparar entre do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3-comparar-modalidad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rmalizados · unidades ·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paración justa exige la misma unidad de duración y precio, y una descripción explícita de lo que el servicio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n normalización del nombre, los datos del servicio son la única base compa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3-comparar-modalidad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incuenta minutos de contacto → Dato compa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asaje profundo» → Nombre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i no duele, no sirve»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ecio total con cancelación → Dato compa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ueco» → Nombre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odos salen nuevos»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Formación y práctica supervisada → Dato compa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escontracturante» → Nombre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parar datos, etiquetas y promesas evita comparar cosas que no son del mismo t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3-comparar-modalidad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servicio se llama «profundo», pido la presión máxima sin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ombre no autoriza a imponer presión ni dice cuánta tolera la persona. La presión se acuerda y se ajusta; pedir el máximo por la etiqueta confunde intensidad con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sión se gradúa por comodidad y respuesta, no por el nombr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3-comparar-modalidad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dos anuncios de masaje con el mismo nombre. Escribe qué dato falta en cada uno para poder compararlos y qué pregunta harías primero. Después decide cuál de los dos merece una prueba corta y explica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omparar sin etiqu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omparar sin etiqu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omparar sin etiqu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basta el nombre de la mod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está normalizado: el mismo nombre puede describir duraciones, presiones y formaciones distintas. Sirve para ubicar una familia, no para comparar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siete criterios compar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bjetivo, presión, duración, formación, límites, higiene y precio informado. Se preguntan a cada opción y se anotan en la mism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una respuesta sea inform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a un límite, una alternativa o un criterio verificable. Una respuesta que sirve para cualquier cliente y cualquier necesidad no está describiendo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mpara el precio sin engañ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l total informado, lo que incluye y las condiciones de cancelación. El precio por minuto engaña si el tiempo incluye entrevista, cambio o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la comparación ya no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hay una necesidad clínica: dolor que cambia, pérdida de fuerza, hinchazón unilateral o una señal de alarma. Ahí se deriva a valoración, no se compara entre s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3-comparar-modalidad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8025" r:id="rId1"/>
    <p:sldLayoutId id="2482028026" r:id="rId2"/>
    <p:sldLayoutId id="2482028027" r:id="rId3"/>
    <p:sldLayoutId id="248202802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28a58a5c35b13b810aff8c01d31b96f87024f85eaeb616c1.jpg"/>
  <Relationship Id="rId3" Type="http://schemas.openxmlformats.org/officeDocument/2006/relationships/hyperlink" Target="https://saludyestetica.lumbre.lat/object/sye-c31-r01-oa03-comparar-modalidad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1-r01-oa03-comparar-modalidades" TargetMode="External"/>
  <Relationship Id="rId4" Type="http://schemas.openxmlformats.org/officeDocument/2006/relationships/hyperlink" Target="https://saludyestetica.lumbre.lat/object/sye-c31-r01-oa03-comparar-modalidade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1-r01-oa03-comparar-modalidades" TargetMode="External"/>
  <Relationship Id="rId4" Type="http://schemas.openxmlformats.org/officeDocument/2006/relationships/hyperlink" Target="https://saludyestetica.lumbre.lat/object/sye-c31-r01-oa03-comparar-modalidade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1-r01-oa03-comparar-modalidades" TargetMode="External"/>
  <Relationship Id="rId4" Type="http://schemas.openxmlformats.org/officeDocument/2006/relationships/hyperlink" Target="https://saludyestetica.lumbre.lat/object/sye-c31-r01-oa03-comparar-modalidade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hyperlink" Target="https://saludyestetica.lumbre.lat/object/sye-c31-r01-oa03-comparar-modalidades"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3-comparar-modalidades"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par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odalida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dar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mbr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1-r01-oa03-comparar-modalidad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modalidades de masaje con criterios observables y preguntas verificables, distinguiendo lo que el nombre comercial sugiere de lo que el servicio realmente ofrece, para elegir con información y sin promesas de eficaci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para comparar servicios de masaje con criterios observables: objetivo, presión, duración, formación, límites, higiene y precio informado. Incluye matriz, preguntas al prestador y advertencia sobre nombres comerciales no normalizad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odalidades · comparación · precio · formación · límites · consum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mparar modalidades sin quedarse en el nombr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están eligiendo entre dos o más servicios de masaje, y prestadores que quieren presentar su oferta con criterios claros. No requiere conocimientos previos. Formación informativa: no habilita para ejercer ni sustituye una valora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mparar modalidades sin quedarse en el nombr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anuncios en la misma calle ofrecen «masaje profundo». Uno dura cincuenta minutos, pregunta por antecedentes y explica que la presión se ajusta; el otro dura veinticinco, promete «soltar todo» y no menciona formación. La persona que compara ve el mismo nombre y un precio distinto, y concluye que uno es caro y el otro es una gang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mparar modalidades sin quedarse en el nombr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podría concluir lo contrario y equivocarse igual. El nombre comercial no describe lo que ocurre en la camilla: describe una intención de venta. Para elegir hace falta otra cosa: criterios que se puedan preguntar, respuestas que se puedan verificar y una matriz que permita comparar lo comparable. Esta lección enseña a hacer esa comparación sin convertir el menú en una prome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ombre no es una especific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de las modalidades no están normalizados. «Sueco», «relajante», «descontracturante», «tejido profundo», «en silla» o «deportivo» son etiquetas comerciales que cada escuela y cada negocio usa a su manera. Un «sueco» puede ser una sesión suave de deslizamientos o una sesión firme con amasamientos; un «descontracturante» puede durar treinta minutos o noventa y puede incluir o no trabajo de cuello. La etiqueta orienta sobre la familia de maniobras y la intención, pero no dice cuánta presión se va a aplicar, cuánto dura el contacto real ni qué formación tiene quien la ejecu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ombre no es una especific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significa que el nombre sea inútil: sirve para ubicar una familia y para empezar la conversación. Lo que no puede hacer es sustituir la comparación. Dos servicios con el mismo nombre pueden diferir en presión, duración, zonas, formación, higiene, límites y precio; dos servicios con nombres distintos pueden ser casi iguales. Si la decisión se toma solo por el nombre y el precio, se está comprando una etiqueta. La pregunta correcta no es «¿cuál es mejor?», sino «¿cuál de estos dos hace lo que yo necesito, con qué límites y a qué costo tot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ete criterios que sí se pueden compar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criterio es el objetivo: qué busca la persona y qué se compromete a ofrecer el prestador. El segundo es la presión: cómo se describe, cómo se gradúa y qué hace si la persona pide menos. El tercero es la duración: cuántos minutos son de contacto y cuántos de entrevista, cambio y descanso. El cuarto es la formación: qué estudió, cuánta práctica supervisada tiene y quién responde por su trabajo. Ninguno de estos datos se deduce del nombre; todos se pueden preguntar antes de reservar y comparar en la misma unid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ete criterios que sí se pueden compar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otros tres criterios son los límites, la higiene y el precio informado. Los límites son lo que el prestador dice que no hace: zonas que evita, casos que deriva, promesas que no acepta. La higiene se pregunta por manos, textiles, camilla y productos, y se observa al entrar. El precio informado es el total que se va a pagar, con lo que incluye y las condiciones de cancelación. Un servicio que no puede nombrar sus límites no está listo para compararse; uno que los nombra con claridad suele ser más fácil de evaluar y de recomend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ete criterios que sí se pueden compar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sobre cómo comparar servicios de masaje. No enseña maniobras, no evalúa la eficacia de una modalidad concreta, no prescribe tratamientos y no habilita para ejercer como masajista ni como profesional sanitar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ete criterios que sí se pueden compar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r no es diagnosticar]]></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persona tiene una pierna unilateralmente hinchada, caliente o dolorosa; dolor súbito e intenso; fiebre; pérdida de fuerza o una alteración sensitiva nueva, no se compara un masaje: se orienta a valoración médica urgente.]]></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respuest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respuesta sirve para cualquier cliente y cualquier necesidad, no está informando. Una buena respuesta menciona un límite, una alternativa o un criterio que permite decidir. «Hacemos de todo» no es una descripción: es una forma de no contes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ordenar la compar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se ordena de la misma manera que la figura: definir la necesidad, pedir los siete datos a cada opción, igualar unidades, marcar lo que no se puede verificar, probar y revisar. Igualar unidades significa comparar minutos de contacto con minutos de contacto y precios totales con precios totales; no sirve comparar una sesión de cincuenta minutos con una de veinticinco ni un precio con un paquete de seis. Marcar lo no verificable evita fingir certeza: si no se puede comprobar la formación o la higiene, se anota como pendiente, no como virtu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ordenar la compar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atriz útil no produce un puntaje único de «calidad». Produce una lista de diferencias que la persona puede leer según lo que valora. Para alguien que busca descanso, la duración y el ambiente pesan más; para quien busca presión firme y seguimiento, la formación y los límites pesan más. El error es sumar todo en un número y decidir por él, como si un servicio pudiera ser «mejor» en abstracto. La comparación sirve para elegir con información, no para coronar un ganador ni para justificar una compra que ya estaba decidi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ordenar la comparación]]></a:t>
            </a:r>
          </a:p>
        </p:txBody>
      </p:sp>
      <p:pic>
        <p:nvPicPr>
          <p:cNvPr id="3" name="" descr="Comparar sin quedarse en el nombre">
            <a:hlinkClick r:id="rId3" tooltip="Comparar sin quedarse en el nombre"/>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con datos y no con etiquet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3-comparar-modalidade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al prestador y respuestas que inform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reguntas funcionan mejor cuando piden descripciones y no adjetivos. «¿Qué presión aplica y cómo la ajusta?» invita a explicar; «¿es fuerte?» invita a decir que sí. «¿Qué no hace en una sesión?» revela límites; «¿hace de todo?» invita a prometer. «¿Cuántos minutos son de masaje?» separa el contacto real del tiempo total. «¿Qué formación tiene y cuánta práctica supervisada?» distingue un curso breve de una formación con acompañamiento. «¿Cómo limpia la camilla y los textiles entre clientes?» se puede contrastar con lo que se ve al entr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al prestador y respuestas que inform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spuesta que informa nombra un límite, una alternativa o un criterio. Una respuesta que alerta promete resultados, evita la pregunta, se apoya solo en el certificado o dice que «todos los cuerpos se tratan igual». También alerta la que cobra antes de explicar qué incluye. Si es posible, deja la conversación por escrito y guarda el menú: así la comparación no depende de la memoria y la persona puede revisar qué le ofrecieron. La confianza se construye con información verificable, no con tono segur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al prestador y respuestas que inform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s que separan una descripción de una promesa. La tercera columna es la señal para seguir preguntando o ir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571750"/>
                <a:gridCol w="2905125"/>
                <a:gridCol w="2638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que info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que al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busca y qué of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be objetivo, zonas y lím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 curar o «soltar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gradúa la 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 cómo ajusta y permite pedir me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e que «si no duele, no sir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minutos son de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 entrevista, sesión y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da el total o evita la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ormación y práctica 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a formación y quién respo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muestra un diploma sin ex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571750"/>
                <a:gridCol w="2905125"/>
                <a:gridCol w="2638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que info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que al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o hace en un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a zonas y casos que der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e que puede tratar cualquier c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se paga y qué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total, qué incluye y cance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ra antes o agrega carg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informado y condi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se compara completo. Pregunta cuánto se paga al final, qué incluye, si hay cargos adicionales, cuánto cuesta cancelar y qué pasa si la sesión se acorta. En México, la persona consumidora tiene derecho a información y elección antes de pagar, y a que se respeten las condiciones informadas. Eso no obliga a un precio único ni a un formato de menú, pero sí a que el precio anunciado corresponda a lo que se cobra. Un paquete barato con condiciones confusas puede salir más caro que una sesión suelta bien explica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informado y condi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conviene deducir calidad del precio: un servicio caro puede ser excelente o pretencioso, y uno económico puede ser honesto y competente. El precio por minuto engaña cuando los minutos incluyen entrevista, cambio de ropa y limpieza, o cuando la sesión se interrumpe. Compara el costo total de la experiencia que necesitas, no el de una cifra aislada. Y si el presupuesto no alcanza para lo que buscas, pregunta por una sesión más corta o por un servicio de menor alcance; es mejor ajustar el servicio que aceptar promesas que no se van a cumpl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informado y condiciones]]></a:t>
            </a:r>
          </a:p>
        </p:txBody>
      </p:sp>
      <p:pic>
        <p:nvPicPr>
          <p:cNvPr id="3" name="" descr="Cuatro nombres, cuatro preguntas">
            <a:hlinkClick r:id="rId3" tooltip="Cuatro nombres, cuatro pregunt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uele buscarse y lo que hay que preguntar; no hay una presión estánd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3-comparar-modalidade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comparar no alcan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osas que el menú no puede demostrar: competencia, higiene real, trato y capacidad de detenerse. Por eso la comparación termina con una prueba pequeña: una sesión corta, una zona acotada, una conversación previa. Durante la sesión se observa si la presión se ajusta, si se respeta la cobertura, si se explica lo que se hace y si se puede detener sin negociar. Si algo duele de forma aguda, aparece hormigueo, mareo o una molestia que no cede, se detiene y se valora. Esa información vale más que cualquier folleto y no se consigue leyendo reseñ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comparar no alcan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la prueba, anota qué coincidió con lo que te dijeron y qué no. Esa nota es el mejor comparador para la próxima vez y también una forma de exigir coherencia sin agresividad. Si la necesidad es clínica —dolor que cambia de carácter, pérdida de fuerza, hinchazón unilateral—, la comparación ya no es entre spas: es entre profesionales sanitarios. Comparar modalidades sirve para elegir un servicio de bienestar o estético; no sirve para elegir un tratamiento ni para sustituir una valor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comparar no alcanza · Procedimiento: comparar dos servicios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necesidad]]></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rase concreta: «descansar la espalda», «presión firme en hombros», «cuidar la piel». Sin esa frase, cualquier servicio parece adecuado y el nombre decide por t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comparar no alcanza · Procedimiento: comparar dos servicios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los siete dat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ivo, presión, duración, formación, límites, higiene y precio. Haz las mismas preguntas a las dos opciones para que la comparación sea jus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comparar no alcanza · Procedimiento: comparar dos servicios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guala las unidad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rte todo a la misma medida: minutos de contacto, precio total, número de sesiones incluidas. Anota las condiciones de cancelación en la misma líne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comparar no alcanza · Procedimiento: comparar dos servicios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lo que no puedes verific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abes si la formación es suficiente o si la higiene es la declarada, escribe «pendiente». Esa marca evita que una suposición se convierta en criteri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comparar no alcanza · Procedimiento: comparar dos servicios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una prueba cor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erva una sesión breve en la opción que mejor cumpla tus criterios. Observa presión, cobertura, trato y posibilidad de detener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comparar no alcanza · Procedimiento: comparar dos servicios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revi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lo vivido con lo prometido. Si no coincide, anótalo y ajusta la próxima decisión; si coincide, tienes una referencia para recomendar con honestid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comparar no alcanza · Caso ficticio: los dos «masajes profundo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ta, nombre inventado, quiere presión firme en hombros y espalda, no un masaje suave. Encuentra dos opciones llamadas «masaje profundo»: una de cincuenta minutos que pregunta por antecedentes y otra de veinticinco que promete «soltar todo». La segunda cuesta men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comparar no alcanza · Caso ficticio: los dos «masajes profundos»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cuer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ta llama a las dos y hace las mismas preguntas. La primera explica que la presión se gradúa, que no trabaja cuello profundo y que deriva si hay hormigueo. La segunda dice que «todos salen nuevos» y no sabe explicar cuántos minutos son de contacto. Marta elige la primera y reserva una sesión corta para prob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comparar no alcanza · Caso ficticio: los dos «masajes profundos»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no se basó en el nombre ni en el precio, sino en la claridad de los límites y en la posibilidad de ajustar la presión. La sesión coincidió con lo prometido. Marta anota que la próxima vez pedirá la misma duración y la misma presión, y que no necesita buscar otro proveedor para compar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comparar no alcanza]]></a:t>
            </a:r>
          </a:p>
        </p:txBody>
      </p:sp>
      <p:pic>
        <p:nvPicPr>
          <p:cNvPr id="3" name="" descr="Siete datos antes de comparar">
            <a:hlinkClick r:id="rId3" tooltip="Siete datos antes de comparar"/>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piden a cada opción y se anotan en la misma hoj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3-comparar-modalidade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solo por nombre y precio. El nombre no está normalizado y el precio aislado no dice qué incluye. Dos servicios idénticos de nombre pueden durar y presionar distinto. La comparación necesita datos, no etiqueta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presión fuerte con eficacia. Una presión intensa no demuestra que el masaje funcione mejor; puede producir dolor, hematomas o rechazo. La presión se gradúa por comodidad y respuesta, y eso también se pregunta antes de reserv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credenciales y no preguntar límites. Un diploma no dice qué hace esa persona cuando aparece una señal de alarma. La formación importa, pero se completa con los límites: qué no hace, qué deriva y cómo detiene una ses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r todo en un puntaje único. Un número inventado de «calidad» oculta lo que la persona valora. Es mejor leer las diferencias por criterio y decidir según la necesidad, no coronar un ganador abstrac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os servicios comparten nombre pero difieren en duración, presión o formación, se comparan por esos datos y no por la etiquet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stador no puede nombrar lo que no hace, se considera una opción incompleta y se busca otra o se pide una aclaració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cio no incluye lo que se va a recibir o cambia al llegar, no se acepta: se pide el total informado antes de pag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necesidad es clínica —dolor que cambia, pérdida de fuerza, hinchazón unilateral—, no se compara entre modalidades: se deriv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ras una prueba corta la experiencia no coincide con lo prometido, se registra y se cambia de opción sin insist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aparece una pierna unilateralmente hinchada, caliente o dolorosa; dolor súbito e intenso; traumatismo; fiebre; pérdida de fuerza; alteración sensitiva nueva; o un malestar que no encaja con lo esperado.]]></a:t>
            </a:r>
          </a:p>
        </p:txBody>
      </p:sp>
      <p:sp>
        <p:nvSpPr>
          <p:cNvPr id="11" name=""/>
          <p:cNvSpPr txBox="1"/>
          <p:nvPr/>
        </p:nvSpPr>
        <p:spPr>
          <a:xfrm>
            <a:off x="685800" y="28765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reservar si hay embarazo, cirugía reciente, anticoagulantes, cáncer en tratamiento, piel lesionada o una condición diagnosticada que cambie la respuesta al contac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clasifica urgencias ni decide tratamientos: enseña a comparar servicios dentro de su alcance y a reconocer cuándo la comparación ya no correspond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establecimientos ofrecen «masaje descontracturante» con duraciones y precios distintos. ¿Qué es más útil para compar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el más barato porque el nombre es el mism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ar objetivo, presión, minutos de contacto, formación, límites, higiene y precio total.]]></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ar reseñas con fotos de antes y despué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dir por el tamaño del loc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compara de forma justa el precio de dos sesiones?]]></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 el precio por minuto, aunque los minutos incluyan otras tareas.]]></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 el precio total informado, con lo que incluye y las condiciones.]]></a:t>
            </a:r>
          </a:p>
        </p:txBody>
      </p:sp>
      <p:sp>
        <p:nvSpPr>
          <p:cNvPr id="11" name=""/>
          <p:cNvSpPr txBox="1"/>
          <p:nvPr/>
        </p:nvSpPr>
        <p:spPr>
          <a:xfrm>
            <a:off x="666750" y="3381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 el precio del paquete más grande.]]></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 el descuento que ofrecen en redes social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nombre comercial normalizado garantiza la misma presión en todos los establecimient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sesión corta de prueba es una forma razonable de comparar dos opcion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riterio con la pregunta que lo reve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s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ur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orm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ímite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ci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ántos minutos son de contacto re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estudió y cuánta práctica supervisada tien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no hace y cuándo deriv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ánto se paga en total y qué incluy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ómo la gradúa y qué hace si pido men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nombres comerciales no están ___; para comparar hay que igualar ___ y preguntar por los ___ del servic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ato según lo que aporta a la compar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 compara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mbre comercial]]></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incuenta minutos de contact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saje profund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i no duele, no sirv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ecio total con cancela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uec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odos salen nuevo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Formación y práctica supervisad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escontracturant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fino qué necesito antes de mirar el menú.]]></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o duración, formación, límites, higiene y precio total.]]></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servicio se llama «profundo», pido la presión máxima sin preguntar.]]></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o lo que no puedo verificar y hago una prueba cort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aro lo vivido con lo prometido y registro la diferenc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1-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1-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1-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1-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1-r01-oa03-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1-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1-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1-r01-oa03-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omparas dos servicios con los siete criterios, igualas unidades y reconoces una respuesta que no inform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cuatro nombres y la tabla de preguntas; vuelve a comparar dos anuncios reales o inventad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dos anuncios de masaje con el mismo nombre. Escribe qué dato falta en cada uno para poder compararlos y qué pregunta harías primero. Después decide cuál de los dos merece una prueba corta y explica por qué.]]></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parar sin etique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457450"/>
                <a:gridCol w="5657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no normalizada; orienta, no especi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persona busca y el servicio se compromete a 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scribe, se gradúa y se ajusta; no se impo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nutos de contacto real, separados de entrevista y 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parar sin etique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457450"/>
                <a:gridCol w="5657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info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 con lo que incluye y las condiciones, comparado en la misma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parar sin etiquet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1-r01-oa03-comparar-modalidades"/>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tre dos opcione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basta el nombre de la modalida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tre dos opcione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está normalizado: el mismo nombre puede describir duraciones, presiones y formaciones distintas. Sirve para ubicar una familia, no para comparar servicio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tre dos opcione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siete criterios comparabl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tre dos opcione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bjetivo, presión, duración, formación, límites, higiene y precio informado. Se preguntan a cada opción y se anotan en la misma hoj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tre dos opcione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una respuesta sea informativ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tre dos opcione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a un límite, una alternativa o un criterio verificable. Una respuesta que sirve para cualquier cliente y cualquier necesidad no está describiendo el servici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tre dos opcione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mpara el precio sin engañars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tre dos opcione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total informado, lo que incluye y las condiciones de cancelación. El precio por minuto engaña si el tiempo incluye entrevista, cambio o limpiez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tre dos opcione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la comparación ya no correspond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entre dos opcione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hay una necesidad clínica: dolor que cambia, pérdida de fuerza, hinchazón unilateral o una señal de alarma. Ahí se deriva a valoración, no se compara entre spa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de las modalidades no están normalizados: «profundo», «relajante» o «descontracturante» orientan, pero no dicen cuánta presión se aplica, cuánto dura el contacto ni qué formación tiene quien atiende. Para comparar hay siete criterios: objetivo, presión, duración, formación, límites, higiene y precio informado. Se piden a cada opción, se igualan unidades y se marca lo que no se puede verificar. Una prueba corta completa la decisión. Comparar sirve para elegir un servicio de bienestar o estético con información; cuando la necesidad es clínica, la decisión cambia de ámbito y se deriv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 las personas consumidoras · https://www.gob.mx/profeco/documentos/derechos-basicos-del-consumidor?state=published · consulta: 2026-10-26 · alcance: Alcance federal mexicano en materia de consumo. Enumera información, elección, seguridad, no discriminación, compensación y protección; no fija precios ni regula el ejercicio del masaj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un referente para evaluar y certificar la aplicación de masaje holístico; no normaliza nombres comerciales ni sustituye una autorización sanitari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Considera la terapia manual sólo dentro de un paquete que incluye ejercicio; no compara modalidades comerciales ni es normativa mexican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Concluye que existe muy poca confianza en que el masaje sea un tratamiento eficaz para dolor lumbar; no se usa para comparar técnicas ni para prometer resultado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3-comparar-modalidades"/>
              </a:rPr>
              <a:t><![CDATA[Cómo comparar modalidades sin quedarse en el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informativa; no habilita para ejercer ni sustituye atención sanitari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2026-10-26T10:49:12Z</dcterms:created>
  <dcterms:modified xsi:type="dcterms:W3CDTF">2026-10-26T10:49:12Z</dcterms:modified>
  <dc:title>Cómo comparar modalidades sin quedarse en el nombre</dc:title>
  <dc:description>Presentación editable del OA «Cómo comparar modalidades sin quedarse en el nombre». Enlace: https://saludyestetica.lumbre.lat/object/sye-c31-r01-oa03-comparar-modalidades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