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es un masaje y qué objetivos puede tene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sesión empieza antes de la camill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 tocan tejidos blandos; no se diagnostic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 tocan tejidos blandos; no se diagnostic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 tocan tejidos blandos; no se diagnostic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objetivos se acuerdan, no se suponen»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petición vaga al objetivo acor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que ocurren antes de la primera mani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ice la evidencia y qué no»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un masaje no hac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servicios que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busca cada uno y qué formación exi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y cómo detener una ses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ucha la petición li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s palabras de la persona sin corregirlas: «cargada», «tiesa», «no duermo». Esas palabras son el punto de partida, no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por el antes y el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pasó en los días previos, qué alivia o empeora, cuánto tiempo lleva y si hay algo nuevo: fiebre, golpe, pérdida de fuerza, hormigueo o hinchaz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antecedentes que cambian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barazo, cirugías recientes, anticoagulantes, diabetes con sensibilidad alterada, cáncer, piel lesionada o medicación. No para prohibir por diagnóstico, sino para adaptar o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ropón un objetivo ver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ir con menos sensación de carga en la espalda y poder dormir» es verificable; «quedar como nuevo» no. Escríbelo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cuerda zonas, presión y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lo acordado en voz alta y confirma. Excluye zonas íntimas de cualquier práctica general y respeta la cobertura ele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acordar una sesión de bienesta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observación y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cómo se siente al terminar, anota lo relevante y explica qué hacer si aparece dolor, hinchazón o cualquier señal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que no era para «arreglar»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tiene treinta y cuatro años y trabaja ocho horas sentada. Pide «un descontracturante fuerte» porque siente la espalda cargada desde hace un mes. No ha tenido golpes, fiebre ni pérdida de fuerza, y no toma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que no era para «arreglar»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entrevista, Lucía reconoce que duerme mal y que pasa el día sin pausas. El objetivo se reescribe: «salir con menos sensación de carga y con una pausa que pueda repetir en casa». Se acuerda presión media, espalda y hombros, sin cuello profundo, y una posición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asaje que no era para «arreglar» la espal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recibe una sesión de bienestar y sale más cómoda, pero nadie le dice que su espalda «ya está arreglada». Se le sugiere revisar pausas y consultar si el dolor cambia o aparece hormigueo. La decisión no fue diagnosticar: fue acordar un objetivo posible, ofrecer lo que el servicio puede dar y dejar abierta la vía sanitaria si alg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antes de reservar un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el establecimiento, no con la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alir con menos sensación de carga en la espalda y poder dormir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objetivo verificable se puede notar y describir: comodidad, descanso, sensación de carga. «Toxinas», «postura para siempre» y «nudos» son promesas que el masaje no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en español concluye que existe muy poca confianza en que el masaje sea un tratamiento eficaz para dolor lumbar; los efectos descritos son leves y a cort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masajear y orientar a valoración médica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inchazón unilateral con calor y dolor es una señal de alarma que no se trata con masaje. Se detiene y se deriva; movilizar o presionar puede ser pelig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efectos graves del masaje son raros pero existen; la trombosis venosa profunda es una de las situaciones que exige valoración y no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alpar informa de temperatura, textura y sensibilidad; no identifica la causa. El masajista describe y adapta, no diagno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mismo hallazgo palpable aparece en personas con y sin dolor; la palpación por sí sola no distingu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olor intenso no mide eficacia. La presión se gradúa por comodidad y respuesta; el dolor o un hematoma son efectos adve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guías y la práctica de seguridad coinciden en ajustar la presión a la tolerancia, no a la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Quiero relajarme» → Sesión de bienestar con presión y ambiente acord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eliminar toxinas» → Explicar el límite y ofrecer desca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 duele la espalda desde ayer» → Comodidad y valoración si hay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iero modelar el cuerpo» → Explicar que el masaje no quita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ngo la pierna hinchada» → No masajear y deriv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petición se responde con un alcance distinto; confundirlos es la fuente más común de promesas f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landos · diagnosticar · obje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ontera es doble: qué se toca (tejidos blandos) y qué se concluye (nada diagnóstico). El objetivo se acuerda, no se su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operativa del curso y límites de la palp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Una sesión para descansar y bajar el estrés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livio pasajero de una molestia muscular leve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iminar toxinas con maniobras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odelar el cuerpo y quitar grasa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ierna hinchada y caliente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érdida de fuerza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Comodidad después de una jornada larga → Se puede ofre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olor súbito intenso tras un golpe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alcance del servicio se decide antes de la camilla, no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persona dice que tiene «toxinas», hago presión fuerte para sac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saje no elimina toxinas y la presión fuerte no las «saca». La línea convierte una metáfora del cliente en un objetivo técnico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procesa desechos por hígado y riñones; la linfa no es una tubería que se destape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1-que-es-un-masaj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el último masaje que recibiste o que viste anunciado. Escribe qué prometía, qué buscabas tú y qué se podía ofrecer de verdad. Si la promesa no coincide con el objetivo, explica cuál de los dos habría que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ntrar a una sesión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entrar a una sesión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entrar a una sesión con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masaje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serie de contactos manuales sobre tejidos blandos con un objetivo acordado: descanso, comodidad, sensación de movilidad o acompañamiento. No es un tratamiento clínico ni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uede y qué no puede saber un masajista al palp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uede notar temperatura, textura, tono y sensibilidad. No puede saber la causa de un dolor ni decir si hay una lesión, una adherencia o un «nu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la evidencia sobre el masaje para dolor lum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visión Cochrane en español concluye que hay muy poca confianza en que sea un tratamiento eficaz; los efectos descritos son leves y a corto plazo. NICE lo considera parte de un paquete que incluye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no se debe masaj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pierna unilateralmente hinchada, caliente o dolorosa; fiebre; dolor súbito intenso; pérdida de fuerza; alteración sensitiva nueva; piel lesionada o sin consentimiento. Se detiene y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erechos tiene la persona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egir presión, posición y cobertura; pedir que se evite una zona; detener o terminar la sesión sin justificarse; recibir un trato respetuoso y una respuesta si presenta una que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1-que-es-un-masaj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0812" r:id="rId1"/>
    <p:sldLayoutId id="2482030813" r:id="rId2"/>
    <p:sldLayoutId id="2482030814" r:id="rId3"/>
    <p:sldLayoutId id="2482030815"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d5d9005a98bb21d0241b8a39dbabd0af6f400f19ad00a81.jpg"/>
  <Relationship Id="rId3" Type="http://schemas.openxmlformats.org/officeDocument/2006/relationships/hyperlink" Target="https://saludyestetica.lumbre.lat/object/sye-c31-r01-oa01-que-es-un-masaje"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1-que-es-un-masaje" TargetMode="External"/>
  <Relationship Id="rId4" Type="http://schemas.openxmlformats.org/officeDocument/2006/relationships/hyperlink" Target="https://saludyestetica.lumbre.lat/object/sye-c31-r01-oa01-que-es-un-masaje"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1-que-es-un-masaje" TargetMode="External"/>
  <Relationship Id="rId4" Type="http://schemas.openxmlformats.org/officeDocument/2006/relationships/hyperlink" Target="https://saludyestetica.lumbre.lat/object/sye-c31-r01-oa01-que-es-un-masaje"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1-que-es-un-masaje" TargetMode="External"/>
  <Relationship Id="rId4" Type="http://schemas.openxmlformats.org/officeDocument/2006/relationships/hyperlink" Target="https://saludyestetica.lumbre.lat/object/sye-c31-r01-oa01-que-es-un-masaje"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hyperlink" Target="https://saludyestetica.lumbre.lat/object/sye-c31-r01-oa01-que-es-un-masaje"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1-que-es-un-masaje"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saj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jetiv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ue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n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1-que-es-un-masaje"/>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es un masaje de bienestar, qué objetivos realistas puede tener una sesión y qué límites debe respetar, para elegir un servicio y comunicar lo que se espera sin confundirlo con atención clínica.]]></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entrada al área: qué se toca y qué no, qué objetivos se pueden acordar con el cliente, qué dice la evidencia sobre relajación y dolor a corto plazo, qué no hace un masaje y cómo elegir o detener una s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bienestar · expectativas · límites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masaje y qué objetivos puede 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quieren entender qué es un masaje antes de reservar uno, y personas que empiezan a formarse en masoterapia. No requiere conocimientos previos. Es formación educativa: no habilita para ejercer ni sustituye atención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ien reserva «un masaje descontracturante» porque lleva semanas con la espalda cargada. Llega al local sin saber qué le van a hacer, cuánto va a durar ni si eso sirve para lo que siente. Al salir se siente más suelto, pero al día siguiente el cansancio vuel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es un masaje y qué objetivos puede 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otra camilla, una persona pide «que le quiten las toxinas» y otra pregunta si el masaje «le va a corregir la contractura». Las tres escenas comparten algo: nadie acordó un objetivo.]]></a:t>
            </a:r>
          </a:p>
        </p:txBody>
      </p:sp>
      <p:sp>
        <p:nvSpPr>
          <p:cNvPr id="8" name=""/>
          <p:cNvSpPr txBox="1"/>
          <p:nvPr/>
        </p:nvSpPr>
        <p:spPr>
          <a:xfrm>
            <a:off x="514350" y="2209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pone ese acuerdo antes de la camilla: qué es un masaje de bienestar, qué puede ofrecer de verdad, qué no puede ofrecer y cómo se decide entre una sesión, una consulta o una simple paus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empieza antes de la camil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saje de bienestar es una serie de contactos manuales sobre tejidos blandos —piel, músculo y tejido conectivo superficial— con un objetivo acordado: descansar, aflojar la sensación de carga, recuperar comodidad o simplemente recibir un rato de atención sin pantallas. La definición importa porque ordena la expectativa. Si el objetivo es descansar, la sesión se mide por cómo se siente la persona al terminar y en los días siguientes; si el objetivo es «arreglar» un dolor que no se ha valorado, se está pidiendo algo que el masaje no puede d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sesión empieza antes de la camil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tocar, hay una conversación breve que no es un trámite. Qué zona molesta, qué se busca, qué presión se tolera, qué posiciones son cómodas, qué antecedentes cambian la sesión y qué se quiere evitar. Esa conversación convierte una petición vaga en un plan comprensible para las dos partes. Cuando no ocurre, la persona se tumba con una expectativa que nadie revisó y el prestador trabaja a ciegas; cuando ocurre, la sesión puede adaptarse en el momento y también puede rechazarse con una razón cl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tocan tejidos blandos; no se diagnostic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trabaja sobre lo que se puede palpar en la superficie: piel, grasa subcutánea, músculos y sus envolturas. No recoloca vértebras, no manipula órganos, no «libera» nervios atrapados ni accede a una articulación para devolverla a su sitio. Esa frontera no es una limitación comercial: es la diferencia entre un servicio de bienestar y una intervención clínica. Las maniobras de alta velocidad, los ajustes vertebrales y las presiones profundas sobre el cuello quedan fuera de esta formación y fuera del alcance de un masajista de bienest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tocan tejidos blandos; no se diagnostic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lpar permite notar temperatura, textura, tono y sensibilidad; no permite saber la causa de un dolor. Una zona tensa puede ser consecuencia de postura, sueño, carga de trabajo, estrés o una condición médica, y el mismo hallazgo aparece en personas sin dolor. Por eso el masajista describe lo que observa y lo que siente, no emite un diagnóstico. Cuando el relato sugiere algo que necesita valoración —dolor que cambia de carácter, pérdida de fuerza, hormigueo nuevo—, la tarea es detener y orientar, no insistir hasta «soltar» la zo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tocan tejidos blandos; no se diagnostic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sobre masaje de bienestar. Explica qué se puede esperar de una sesión y qué límites tiene; no enseña maniobras, no prescribe tratamientos y no habilita para ejercer como masajista ni como profesional sanitar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 tocan tejidos blandos; no se diagnostic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7335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rna hinchada no se masajea]]></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ierna está unilateralmente hinchada, caliente o dolorosa, no se masajea ni se moviliza: se orienta a valoración médica urgente. Lo mismo vale para dolor súbito intenso, fiebre, pérdida de fuerza o alteración sensitiva nuev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l objetiv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reservar, escribe en una frase qué quieres que cambie y cómo lo vas a notar. Si la frase depende de que alguien te diga que «ya no tienes nada», no es un objetivo de bienestar: es una expectativa clínica que necesita otra ví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bjetivos se acuerdan, no se supone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puede buscar descanso y regulación del estrés, comodidad después de una jornada larga, sensación de movilidad, acompañamiento en una etapa difícil o simplemente contacto humano en un entorno seguro. También puede buscase alivio pasajero de una molestia muscular leve. Todos esos objetivos son legítimos si se nombran con precisión y si no se disfrazan de tratamiento. «Quiero salir más relajada» es un objetivo verificable; «quiero que me quites la contractura para siempre» no lo es, porque nadie puede prometerl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bjetivos se acuerdan, no se supone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uerdo incluye presión, zonas, duración y posición. Una persona puede querer presión firme en la espalda y ninguna en el cuello; otra puede necesitar evitar el decúbito prono por embarazo, reflujo o ansiedad. Preguntar antes no debilita el servicio: lo hace posible. Y cuando el objetivo declarado no encaja con lo que el servicio ofrece, decirlo a tiempo es parte del trabajo. Un masaje honesto empieza por aceptar qué se puede hacer hoy y qué corresponde a otro profesion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objetivos se acuerdan, no se suponen]]></a:t>
            </a:r>
          </a:p>
        </p:txBody>
      </p:sp>
      <p:pic>
        <p:nvPicPr>
          <p:cNvPr id="3" name="" descr="De la petición vaga al objetivo acordado">
            <a:hlinkClick r:id="rId3" tooltip="De la petición vaga al objetivo acordad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que ocurren antes de la primera maniobr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1-que-es-un-masaje"/>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evidencia y qué 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videncia más sólida sobre masaje no es la de las promesas comerciales. Para relajación y estrés percibido hay resultados favorables en estudios pequeños y heterogéneos; para dolor lumbar, la revisión Cochrane en español concluye que «existe muy poca confianza en que el masaje sea un tratamiento eficaz», con efectos adversos leves. Es decir: puede haber alivio a corto plazo y sensación de bienestar, pero la certeza es baja y no autoriza a presentarlo como terapia resuel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evidencia y qué 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NICE sobre dolor lumbar y ciática considera la terapia manual —dentro de la cual se agrupan masaje y movilización— sólo como parte de un paquete de tratamiento que incluye ejercicio, y no como intervención aislada. Esa frase ordena la expectativa: el masaje puede acompañar un plan, no sustituirlo. Tampoco es un fracaso que el efecto sea transitorio; lo que sería un engaño es vender un alivio pasajero como curación. La evidencia se lee por lo que sostiene y por lo que deja abierto, no por el testimonio de una persona que salió conten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ice la evidencia y qué n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ticiones frecuentes y qué se puede ofrecer sin salirse del alcance. La tercera columna no descalifica a la persona: ordena la respues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066925"/>
                <a:gridCol w="339090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fre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relajarme y desca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sión de bienestar con presión y ambiente acord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da más: es un objetivo legítimo por sí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la espalda desde ay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odidad y derivación; no masaje sobre dolor agudo sin valo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si hay traumatismo, fiebre o défici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que me quites las 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qué hace el cuerpo y ofrecer desca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 desintox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066925"/>
                <a:gridCol w="3390900"/>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p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ofre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la pierna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masajear; orientar a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el mismo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o modelar e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r límites; ofrecer bienestar si se des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ometer pérdida de grasa ni me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masaje no hac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saje no elimina toxinas: el cuerpo las procesa con hígado y riñones, y la linfa no es una tubería que se destape a mano. Tampoco quema grasa, no modela el cuerpo, no corrige la postura de forma permanente ni reinicia el metabolismo. No cura una lesión, no sustituye la fisioterapia y no reemplaza una valoración médica. Y no es un diagnóstico: decir «tienes un nudo» o «aquí hay adherencias» sin más es describir una sensación con una metáfora, no nombrar una causa demostrad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masaje no hac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de efectos graves es bajo, pero no es cero: se han descrito casos raros de trombosis, lesión nerviosa y hematomas, sobre todo con presión intensa o en personas con condiciones que no se preguntaron. Por eso una pierna unilateralmente hinchada, caliente o dolorosa no se masajea: se orienta a valoración urgente. Embarazo, anticoagulantes, piel frágil, diabetes con sensibilidad alterada, antecedentes oncológicos o dolor persistente no prohíben todo masaje, pero exigen adaptación y, a veces, coordinación con el equipo de salud. La lección 33 del curso de seguridad desarrolla cada ca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un masaje no hace]]></a:t>
            </a:r>
          </a:p>
        </p:txBody>
      </p:sp>
      <p:pic>
        <p:nvPicPr>
          <p:cNvPr id="3" name="" descr="Cuatro servicios que no son lo mismo">
            <a:hlinkClick r:id="rId3" tooltip="Cuatro servicios que no son lo mism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busca cada uno y qué formación exig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1-que-es-un-masaje"/>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ómo detener un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 prestador es más fácil con preguntas que con fotos. Qué formación tiene, si puede explicar qué va a hacer y qué no, si pregunta por antecedentes, si respeta la cobertura y las zonas que se excluyen, si tiene un protocolo de higiene y si acepta que se detenga la sesión. Un diploma o un certificado de competencia acredita una evaluación de habilidades; no es una licencia automática para ejercer ni una garantía de resultados. La pregunta útil no es «¿qué certificado tienes?» sino «¿qué puedes hacer y qué haces cuando algo no encaj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ómo detener un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sión, la persona conserva el control: puede pedir menos presión, cambiar de posición, cubrirse, interrumpir o terminar. No hace falta justificar la decisión ni esperar al final. Si algo duele de forma aguda, si aparece hormigueo o pérdida de fuerza, si hay mareo o una molestia que no cede, se detiene y se valora. La queja posterior también es parte del servicio: un establecimiento serio registra lo ocurrido y responde. Estas reglas se detallan en el curso de seguridad e higiene; aquí bastan para que nadie entre a una camilla sin saber que puede bajar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ucha la petición liter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s palabras de la persona sin corregirlas: «cargada», «tiesa», «no duermo». Esas palabras son el punto de partida, no un diagnóstic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el antes y el despué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ó en los días previos, qué alivia o empeora, cuánto tiempo lleva y si hay algo nuevo: fiebre, golpe, pérdida de fuerza, hormigueo o hinchaz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antecedentes que cambian la s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razo, cirugías recientes, anticoagulantes, diabetes con sensibilidad alterada, cáncer, piel lesionada o medicación. No para prohibir por diagnóstico, sino para adaptar o deriv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pón un objetivo verifica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ir con menos sensación de carga en la espalda y poder dormir» es verificable; «quedar como nuevo» no. Escríbelo con la perso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zonas, presión y posi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lo acordado en voz alta y confirma. Excluye zonas íntimas de cualquier práctica general y respeta la cobertura eleg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Procedimiento: acordar una sesión de bienesta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observación y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cómo se siente al terminar, anota lo relevante y explica qué hacer si aparece dolor, hinchazón o cualquier señal nuev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Caso ficticio: el masaje que no era para «arreglar» la espalda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tiene treinta y cuatro años y trabaja ocho horas sentada. Pide «un descontracturante fuerte» porque siente la espalda cargada desde hace un mes. No ha tenido golpes, fiebre ni pérdida de fuerza, y no toma medicament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Caso ficticio: el masaje que no era para «arreglar» la espalda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cuerd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entrevista, Lucía reconoce que duerme mal y que pasa el día sin pausas. El objetivo se reescribe: «salir con menos sensación de carga y con una pausa que pueda repetir en casa». Se acuerda presión media, espalda y hombros, sin cuello profundo, y una posición cómo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y cómo detener una sesión · Caso ficticio: el masaje que no era para «arreglar» la espalda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recibe una sesión de bienestar y sale más cómoda, pero nadie le dice que su espalda «ya está arreglada». Se le sugiere revisar pausas y consultar si el dolor cambia o aparece hormigueo. La decisión no fue diagnosticar: fue acordar un objetivo posible, ofrecer lo que el servicio puede dar y dejar abierta la vía sanitaria si algo cambi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y cómo detener una sesión]]></a:t>
            </a:r>
          </a:p>
        </p:txBody>
      </p:sp>
      <p:pic>
        <p:nvPicPr>
          <p:cNvPr id="3" name="" descr="Seis preguntas antes de reservar un masaje">
            <a:hlinkClick r:id="rId3" tooltip="Seis preguntas antes de reservar un masaj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el establecimiento, no con la publicidad.]]></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1-que-es-un-masaje"/>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meter que el masaje «quita» la contractura. La contractura es un término impreciso y el masaje no la borra. Se puede ofrecer alivio pasajero y comodidad, y decirlo así. Prometer curación convierte una sesión de bienestar en una expectativa incumplid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duele» con «está funcionando». El dolor intenso durante o después de la sesión no es prueba de eficacia. La presión se gradúa por comodidad y respuesta; un hematoma o un dolor que dura días es un efecto adverso, no un log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a cualquiera para cualquier zona. Trabajar sobre una pierna hinchada, una piel lesionada o una zona sin consentimiento no es un riesgo teórico. La entrevista y la cobertura existen para detectar esos casos antes de toc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der «desintoxicación» o «modelado». El masaje no elimina toxinas ni grasa. Usar esas palabras para vender no es una licencia poética: es una afirmación falsa que además puede retrasar una consulta necesari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un resultado que el masaje no puede garantizar, reformula el objetivo en términos de confort o descanso y explica el lími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inchazón unilateral de pierna, fiebre, dolor súbito intenso, pérdida de fuerza o alteración sensitiva nueva, no se masajea: se deriv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embarazo, anticoagulantes, piel frágil, diabetes con sensibilidad alterada o antecedentes oncológicos, se adapta o se consulta antes; no se prohíbe por el diagnóstico sol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urante la sesión aparece dolor agudo, mareo u hormigueo, se detiene y se valora; no se «aguanta» para termin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detener la sesión, se detiene sin pedir explicaciones ni negoci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rienta a valoración médica urgente si aparece una pierna unilateralmente hinchada, caliente o dolorosa; dolor súbito e intenso; traumatismo importante; fiebre; pérdida de fuerza; alteración de la sensibilidad nueva; o un malestar general que no encaja con lo espera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ntes de una sesión si hay embarazo, cirugía reciente, anticoagulantes, cáncer en tratamiento, piel lesionada o una condición diagnosticada que cambie la respuesta al contacto. Esta lección no clasifica urgencias ni decide tratamientos: describe cuándo el masaje de bienestar se detiene y la valoración empiez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es un objetivo verificable para una sesión de masaje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minar las toxinas acumuladas.]]></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alir con menos sensación de carga en la espalda y poder dormir mejo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rregir la postura para siempr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shacer los nudos muscular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llega con una pierna hinchada, caliente y dolorosa. ¿Qué correspond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sajear suave para drenar el líqui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frío y continuar con la sesión.]]></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masajear y orientar a valoración médica urgent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eguntar si le duele y, si tolera, trabajar la zo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masaje puede aliviar la sensación de tensión, pero no permite saber la causa de un dol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masaje duele mucho, es señal de que está funcionand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petición con la respuesta correc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Quiero relajarm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Quiero eliminar toxina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 duele la espalda desde aye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iero modelar el cuerp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engo la pierna hincha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 el límite y ofrecer descan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odidad y valoración si hay señales de alarm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xplicar que el masaje no quita gras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masajear y deriv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esión de bienestar con presión y ambiente acordad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saje de bienestar trabaja sobre tejidos ___ y no permite ___. Cuando una persona pide un resultado que el servicio no puede garantizar, se reformula el ___ en términos de confort o descan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ofrece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plica el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sesión para descansar y bajar el estré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ivio pasajero de una molestia muscular leve]]></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iminar toxinas con maniobr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odelar el cuerpo y quitar gras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ierna hinchada y calien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érdida de fuerza en un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Comodidad después de una jornada larg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olor súbito intenso tras un golpe]]></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gunto qué busca la persona y qué zonas quiere evita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antecedentes y señales de alarma antes de empezar.]]></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persona dice que tiene «toxinas», hago presión fuerte para sacarlas.]]></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presión, posición y duración, y confirmo en voz alt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terminar, pregunto cómo se siente y registro lo relevant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1-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1-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1-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1-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Defines un objetivo verificable, distingues un límite del servicio y reconoces al menos una señal que obliga a detener y deriva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servicios y la lista de señales de alarma; vuelve a redactar el objetivo de una sesión real o imaginad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el último masaje que recibiste o que viste anunciado. Escribe qué prometía, qué buscabas tú y qué se podía ofrecer de verdad. Si la promesa no coincide con el objetivo, explica cuál de los dos habría que cambi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ar a una sesión con criter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saje de bienes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cto manual sobre tejidos blandos con objetivo acord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bjetivo verif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notar y describir: descanso, comodidad,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lp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orma de textura y sensibilidad; no diagnostica l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jación y alivio a corto plazo; certeza baja para dolor lum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ar a una sesión con criter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609850"/>
                <a:gridCol w="5505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la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rna hinchada, fiebre, pérdida de fuerza: detener y deriv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entrar a una sesión con criteri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1-que-es-un-masaje"/>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antes de la camill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masaje de bienest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decidir antes de la camilla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serie de contactos manuales sobre tejidos blandos con un objetivo acordado: descanso, comodidad, sensación de movilidad o acompañamiento. No es un tratamiento clínico ni un diagnóstic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antes de la camill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uede y qué no puede saber un masajista al palpa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decidir antes de la camilla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uede notar temperatura, textura, tono y sensibilidad. No puede saber la causa de un dolor ni decir si hay una lesión, una adherencia o un «nu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antes de la camill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la evidencia sobre el masaje para dolor lumb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decidir antes de la camilla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visión Cochrane en español concluye que hay muy poca confianza en que sea un tratamiento eficaz; los efectos descritos son leves y a corto plazo. NICE lo considera parte de un paquete que incluye ejercici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antes de la camill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no se debe masajea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decidir antes de la camilla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pierna unilateralmente hinchada, caliente o dolorosa; fiebre; dolor súbito intenso; pérdida de fuerza; alteración sensitiva nueva; piel lesionada o sin consentimiento. Se detiene y se deriv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cidir antes de la camill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erechos tiene la persona en la camill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Juegos · Tarjetas para decidir antes de la camilla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egir presión, posición y cobertura; pedir que se evite una zona; detener o terminar la sesión sin justificarse; recibir un trato respetuoso y una respuesta si presenta una quej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asaje de bienestar es contacto manual sobre tejidos blandos con un objetivo acordado, no un diagnóstico ni un tratamiento. Puede ofrecer descanso, comodidad y alivio pasajero; no elimina toxinas, no quita grasa y no cura lesiones. La evidencia sostiene poco y a corto plazo, y la seguridad exige preguntar antes, adaptar cuando haga falta y detenerse ante una señal de alarma. Entrar a una sesión sabiendo qué pedir, qué esperar y cómo detenerla es la primera habilidad del áre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sobre masaje para dolor lumbar. Concluye que existe muy poca confianza en que sea un tratamiento eficaz y describe efectos adversos leves. No se usa para prescribir ni para comparar técnicas concre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Recomienda considerar la terapia manual sólo como parte de un paquete de tratamiento que incluye ejercicio (recomendación 1.2.7). No es normativa mexicana ni una indicación individual.]]></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DOF-EC0123 · DOF, Acuerdo del Estándar de Competencia EC0123 «Aplicación de Masaje Holístico» · https://dof.gob.mx/nota_detalle_popup.php?codigo=5206114 · consulta: 2026-10-26 · alcance: Alcance federal mexicano. Acredita la existencia de un estándar de competencia para evaluar y certificar la aplicación de masaje holístico; no implica que el certificado sea obligatorio ni que sustituya una autorización sanitar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1-que-es-un-masaje"/>
              </a:rPr>
              <a:t><![CDATA[Qué es un masaje y qué objetivos puede ten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2026-10-26T11:35:39Z</dcterms:created>
  <dcterms:modified xsi:type="dcterms:W3CDTF">2026-10-26T11:35:39Z</dcterms:modified>
  <dc:title>Qué es un masaje y qué objetivos puede tener</dc:title>
  <dc:description>Presentación editable del OA «Qué es un masaje y qué objetivos puede tener». Enlace: https://saludyestetica.lumbre.lat/object/sye-c31-r01-oa01-que-es-un-masaje</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