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rificar credenciales y reconocer promesas rápidas o garantizad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rificar credenciales y reconocer promesas rápidas o garantizad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título dice y lo que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ción, práctica y alcanc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ción, práctica y alcanc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ción, práctica y alcanc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egios, certificaciones y constanci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verificar a quien te acons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promesa al documento: qué comprobar antes de pagar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promesa rápida o con garantí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promesa rápida o con garantí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guntar y verificar sin acus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ocumentos y lo que acred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pel responde una pregunta distinta; ninguno responde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promesa toca tu salud»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la promes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lo que te ofrecen con sus palabras: resultado, plazo y garantía. Separa lo que se puede medir de lo que sólo suena bien. Si no cabe en una frase, todavía no sabes qué te están ven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ide el documento, no el 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icita el título, la constancia o la certificación con el nombre de quien lo emitió. Un logo sin documento no dice nada; una captura se puede editar. Pide el archivo y lé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Verifica al em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la institución en su sitio oficial y comprueba que el documento exista y esté a nombre de la persona. Si el emisor no se puede identificar, la credencial tam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casos atiende, qué no atiende y cuándo deriva. Un profesional que conoce su límite inspira más confianza que uno que promete resolverlo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ee la garantí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é tendrías que cumplir para que se aplique, en cuánto tiempo y quién decide. Una garantía con condiciones imposibles no reduce el riesgo: lo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erificar una credencial y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decides probar, define antes qué vas a observar —energía, digestión, adherencia, variedad del plato— y cuándo lo revisarás. Sin criterio previo, cualquier resultado se interpreta a favor d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erfiles de 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le, nombre inventado, compara tres opciones: una coach con un logo y una promesa de resultados en una semana, una profesional que menciona un posgrado sin decir la institución y un plan que su tía recibió con «garantía de resultados». Las tres piden pago por adela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erfiles de 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encuentra al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ach envía una constancia de un curso corto en línea; el documento es auténtico, pero no incluye práctica supervisada ni alcance. La segunda no comparte la institución del posgrado y responde con generalidades. El plan de la tía tiene una garantía que exige cumplir todas las indicaciones, sin explicar cómo se comprueba. Ninguna de las tres respuestas es una mentira demostrada; las tres son in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erfiles de 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e no paga ninguna de las tres. Busca a una profesional que explica su formación, dice qué casos deriva y no promete un plazo exacto. Conserva su objetivo —sentirse con más energía— y acepta que el tiempo depende de su situación. No acusa a las tres de engañar: comprueba lo que puede y decide con lo que queda. La credencial no fue el destino, sino el primer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 un plan de nutr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 con el perfil abierto y el documen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ompletó algún programa, pero falta saber cuál, quién lo emitió y qué inclu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certificada indica que completó un proceso, no cuál ni con qué profundidad. Antes de decidir hay que identificar el documento, el emisor y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documento acredita lo que su emisor certifica; no dice por sí solo qué casos pued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 una condición comercial que hay que leer, no una prueba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arantía es una cláusula comercial con requisitos. Puede reducir tu miedo a pagar, pero no demuestra el resultado ni elimina el riesgo; a veces lo traslada a condiciones difíciles 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garantía de devolución es una condición de venta; la eficacia se sostiene con evidencia, no con la promesa de reembo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ítulo acredita una formación, no el resultado con cada persona. Importan también la práctica, el alcance y la manera de trabajar; un título no sustituye la evaluación de tu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redencial documenta un programa completado; no garantiza un resultado clínico ni la idoneidad para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ofesional que conoce su límite sabe cuándo derivar. La respuesta muestra si la formación se traduce en criterio y si el plan se ajusta a lo que la persona puede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profesional se comprueba con lo que la persona afirma atender y con su disposición a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ítulo universitario → Una carrera completa en una in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ancia de un curso → Participación en una actividad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egio profesional → Una asociación que reúne a profesion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tificación → Requisitos evaluados por una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llo de un producto → Información regulada sobre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ocumento responde una pregunta distinta; ninguno acredita por sí solo la idoneidad para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ormación · documento ·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edencial acredita un trayecto, no un resultado. La garantía pertenece al terreno de la venta y se lee por escrito, con sus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cumento, emisor y alcance son los tres datos que permiten verificar una creden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ítulo de una universidad → Documento que acredit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ultados en una semana» → Señal de promesa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én emitió el certificado? → Pregunta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stancia de un curso en línea → Documento que acredit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upo limitado, hoy es el último día» → Señal de promesa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casos atiende y cuáles deriva? → Pregunta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e devolvemos tu dinero si no funciona» → Señal de promesa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ploma de un diplomado → Documento que acredit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ocumentos se verifican con preguntas; las señales de promesa rápida se reconocen por la urgencia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erfil tiene un logo y muchos seguidores, concluye que la formación está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logo y la popularidad no verifican una formación. La comprobación se hace con el emisor del documento y con el alcance declarado, no con la imagen del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redencial se verifica con quien la emitió; los seguidores no son un aval acadé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7-verificar-credenciales-y-promes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perfil o un plan que te haya llamado la atención. Escribe qué promete, qué documento ofrece y quién lo emitió. Después anota qué pregunta harías antes de pagar y qué respuesta te haría de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verific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verific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un título y qué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ce que alguien completó un programa en una institución. No dice cómo trabaja, qué casos atiende ni si su formación cubre tu situación. El título es el primer filtro, no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 diferencian un colegio, una certificación y un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legio suele reunir profesionistas; la certificación evalúa requisitos mediante una organización; la constancia documenta participación en un curso. Cada uno responde una pregunta distinta y ninguno basta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indican una promesa rápida o con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lazos exactos, «sin esfuerzo», «método único», urgencia de cupo, avales sin institución y garantías de devolución. Juntas comprimen el tiempo y trasladan el riesgo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verifica u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diendo el archivo, identificando al emisor y comprobando en su sitio oficial que exista y esté a nombre de la persona. Un logo o una captura no sustituyen es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r sobre el alcance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casos atiende, cuáles deriva, cuánta práctica supervisada tuvo y cómo mide el resultado. Un profesional que reconoce sus límites inspira más confianza que uno que promete resolverlo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7-verificar-credenciales-y-promes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305" r:id="rId1"/>
    <p:sldLayoutId id="2482021306" r:id="rId2"/>
    <p:sldLayoutId id="2482021307" r:id="rId3"/>
    <p:sldLayoutId id="24820213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5b19a65f6f00bb26a77c8da4dd579485e03e2527aaa08e91.jpg"/>
  <Relationship Id="rId3" Type="http://schemas.openxmlformats.org/officeDocument/2006/relationships/hyperlink" Target="https://saludyestetica.lumbre.lat/object/sye-c30-r01-oa07-verificar-credenciales-y-prome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7-verificar-credenciales-y-promesas" TargetMode="External"/>
  <Relationship Id="rId4" Type="http://schemas.openxmlformats.org/officeDocument/2006/relationships/hyperlink" Target="https://saludyestetica.lumbre.lat/object/sye-c30-r01-oa07-verificar-credenciales-y-promes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7-verificar-credenciales-y-promesas" TargetMode="External"/>
  <Relationship Id="rId4" Type="http://schemas.openxmlformats.org/officeDocument/2006/relationships/hyperlink" Target="https://saludyestetica.lumbre.lat/object/sye-c30-r01-oa07-verificar-credenciales-y-promesa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7-verificar-credenciales-y-promesas" TargetMode="External"/>
  <Relationship Id="rId4" Type="http://schemas.openxmlformats.org/officeDocument/2006/relationships/hyperlink" Target="https://saludyestetica.lumbre.lat/object/sye-c30-r01-oa07-verificar-credenciales-y-promesa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hyperlink" Target="https://saludyestetica.lumbre.lat/object/sye-c30-r01-oa07-verificar-credenciales-y-promesa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7-verificar-credenciales-y-promesa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denci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no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e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ápi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rantiza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7-verificar-credenciales-y-prome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acredita un título, una constancia o un sello y qué no, reconocer las señales de una promesa rápida o con garantía y verificar la formación y el alcance de quien ofrece un plan de nutrición antes de pag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30: qué dice un título y qué no, cómo se leen colegios, certificaciones y constancias, qué señales delatan una promesa rápida o con garantía y cómo preguntar y verificar sin acusar a na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edenciales · certificaciones · promesas · publicidad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credenciales y reconocer promesas rápidas o garantiza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credenciales y reconocer promesas rápidas o garantiza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le, nombre inventado, quiere sentirse con más energía antes de una boda y recibe dos perfiles en la misma tarde. El primero se presenta como «coach certificada en nutrición», muestra un logo brillante y promete «resultados en una semana o te devolvemos tu dinero». El segundo dice tener un posgrado, pero no menciona la institu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credenciales y reconocer promesas rápidas o garantiza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ía le manda un tercer plan con una frase que la inquieta: «garantía de resultados». Ale no quiere ofender a nadie ni volverse detective: quiere saber qué significa cada documento, qué preguntar antes de pagar y cómo notar cuándo una promesa está comprimiendo el tiemp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ierra el curso 30 con esa tarea: verificar sin acusar y decidir con información que se pueda compro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título dice y lo que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ítulo documenta que alguien completó un programa en una institución. Eso es todo, y no es poco: indica una formación, un plan de estudios y, a veces, prácticas supervisadas. Lo que no dice es cómo trabaja esa persona, qué casos atiende, cómo se comunica ni si su formación incluye la situación que tú tienes. El título abre una puerta; no describe cómo se camina por ella. Por eso la pregunta útil no es «¿tiene título?», sino «¿qué documento es, quién lo emitió y qué incluyó?». Esa pregunta se hace en menos de un minuto y evita semanas de confu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título dice y lo que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aminos muy distintos: una carrera universitaria, una formación técnica, un diplomado, un curso corto en línea o un programa de acompañamiento. Todos pueden aportar algo, pero no cubren lo mismo ni habilitan para lo mismo. Una lista larga de cursos breves puede impresionar y, al mismo tiempo, contener menos práctica supervisada que un solo programa serio. La formación se lee por su profundidad y su práctica, no por la cantidad de logos en el perfil. Y un buen título tampoco garantiza buen trato: esa es otra convers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ción, práctica y alcan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y acompañar son cosas distintas. Alguien puede conocer la teoría y no haber acompañado a ninguna persona; también puede tener años de práctica y explicar mal lo que hace. La pregunta que separa ambos casos es concreta: ¿cuánta práctica supervisada tuvo y en qué tipo de situaciones? No hace falta exigir un currículum completo; basta con escuchar si la respuesta es específica o si se queda en «mucha experiencia». La práctica supervisada importa porque allí se aprenden los límites: qué hacer cuando el caso no avanza y cuándo pedir apoy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ción, práctica y alcan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es la otra cara. Un profesional serio dice qué atiende y qué deriva: reconoce cuándo el caso necesita a otro especialista o cuándo no es momento de un plan de alimentación. Si la respuesta a una condición diagnosticada es un plan genérico sin preguntas, el límite no es tu caso: es la formación de quien lo ofrece. Preguntar «¿qué casos atiende y cuáles deriva?» no es desconfianza; es la manera más rápida de saber si estás frente a alguien que conoce su alcance. Si la respuesta incluye un «eso lo ve otro especialista», es una buena señal, no una car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ción, práctica y alcan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acredita un documento y cómo verificar una promesa; no acusa a personas ni instituciones, no diagnostica, no prescribe diet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garantía no es una prueb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volver el dinero es una condición comercial, no un resultado demostrado. Antes de aceptar, pide la política por escrito y lee qué tendrías que cumplir para que se apliq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ción, práctica y alcan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ahorra el pag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qué documento respalda la formación, quién lo emitió y qué práctica incluyó. Si la respuesta no se puede comprobar, el plan todavía no está listo para tu dine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egios, certificaciones y consta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perfiles aparecen palabras que suenan parecidas y no significan lo mismo. Un colegio suele ser una asociación que reúne a profesionistas; una certificación suele ser un proceso mediante el cual una organización evalúa requisitos; una constancia suele documentar que alguien participó en un curso. Cada una responde una pregunta distinta: quién se reúne, quién evalúa y quién asistió. Ninguna, por sí sola, dice que la persona sepa resolver tu caso. Una asociación puede tener prestigio y no evaluar competencias; un curso puede evaluar y no ser obligatorio para ejerc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egios, certificaciones y consta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eerlas, pregunta quién emite el documento, qué requisitos pide, cuánto dura y si es obligatorio para ejercer o una distinción voluntaria. Un logo puede ser una marca registrada de un curso, no un aval de autoridad. Y un documento auténtico puede acreditar muy poco: asistir a una charla es un dato, no una carrera. La verificación empieza por identificar al emisor y sigue por comprobar que el documento exista y corresponda a la persona. Ningún sello sustituye esa cadena. Y si el emisor es una organización que también vende el curso, conviene saberlo: no lo invalida, pero añade un incentivo que merece una pregun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egios, certificaciones y constancias]]></a:t>
            </a:r>
          </a:p>
        </p:txBody>
      </p:sp>
      <p:pic>
        <p:nvPicPr>
          <p:cNvPr id="3" name="" descr="Cinco pasos para verificar a quien te aconseja">
            <a:hlinkClick r:id="rId3" tooltip="Cinco pasos para verificar a quien te aconsej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promesa al documento: qué comprobar antes de pagar un pl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7-verificar-credenciales-y-promes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rápida o con garant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frases que se repiten: resultados en una semana, «sin esfuerzo», «sin cambiar lo que comes», «método único», «cupo limitado», «hoy es el último día», «si no funciona te devolvemos tu dinero». También aparecen avales sin institución —«respaldado por médicos»— y comparaciones de antes y después sin contex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ñal, por separado, no prueba un engaño; juntas describen un patrón: comprimir el tiempo, eliminar la incertidumbre y trasladarte la urg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rápida o con garant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mirar el conjunto y no defender una señal aislada: una promesa puede ser entusiasta sin ser engañosa, y un plazo exacto puede ser sólo un mal hábito de comunic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rápida o con garant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merece una lectura aparte. Devolverte el dinero no demuestra que el plan funcione: es una condición comercial que puede tener requisitos difíciles de cumplir. Lo que hace es bajar tu resistencia a pagar, porque promete que el riesgo desaparece. El riesgo no desaparece: cambia de lugar. Antes de aceptar, pide la política por escrito y lee qué tendrías que demostrar para que se aplique. El cuerpo no funciona con calendario de campaña, y la promesa de un plazo exacto suele decir más del vendedor que del méto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promesa rápida o con garant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leen y qué preguntar. La tercera columna no acusa: pone a prueba lo que se afir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895600"/>
                <a:gridCol w="2371725"/>
                <a:gridCol w="2847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le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 en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que comprime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mide y en cuánto tiempo ocurre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de resultados o te devolvemos tu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dición comercial con requis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la polític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ach certificada en nutr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urso, no necesariamente una carr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mitió y qué práctica incluy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895600"/>
                <a:gridCol w="2371725"/>
                <a:gridCol w="2847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le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lado por méd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val sin institución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stitución y con qué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único, cupo lim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y exclus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decido esperar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título me r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 sin práctica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 práctica supervisada y en qué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y verificar sin acu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ificación se hace con preguntas, no con insinuaciones. «¿Qué documento respalda esa formación y quién lo emitió?» «¿Qué incluía el programa y cuánta práctica supervisada tuvo?» «¿Qué casos atiende y cuáles deriva?» «¿Cómo se mide el resultado y en cuánto tiempo?» «¿Me puede compartir la política por escrito?». Son preguntas que cualquier profesional puede contestar sin sentirse atacado; si la respuesta es evasiva, eso también es información. Ninguna de estas preguntas exige un conocimiento técnico: exigen que la otra persona tenga algo que most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y verificar sin acu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comprobación. Busca al emisor en su sitio oficial y revisa si el documento existe, a nombre de quién está y qué acredita. Pide el archivo, no una captura, y desconfía de las verificaciones que cobran por «certificar» a alguien. Comprueba también que la persona que te atiende sea la misma que aparece en el perfil y la que firma el plan; a veces la cara de la publicidad no es quien responde. Verificar es una cortesía con tu propio tiempo: no acusa a nadie, sólo separa lo comprobable de lo que suena bi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y verificar sin acusar]]></a:t>
            </a:r>
          </a:p>
        </p:txBody>
      </p:sp>
      <p:pic>
        <p:nvPicPr>
          <p:cNvPr id="3" name="" descr="Cuatro documentos y lo que acreditan">
            <a:hlinkClick r:id="rId3" tooltip="Cuatro documentos y lo que acredita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pel responde una pregunta distinta; ninguno responde to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7-verificar-credenciales-y-promesa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se ofrece para una condición diagnosticada, durante el embarazo o la lactancia, a un menor de edad o a alguien con antecedentes de trastorno de la conducta alimentaria, la decisión deja de ser una compra. Una promesa rápida puede retrasar una valoración necesaria, y ese retraso es el riesgo principal. Ningún documento reemplaza la evaluación de quien trata tu caso, y ninguna garantía cubre el tiempo perdido. La valoración de una condición diagnosticada corresponde a quien la trata; un plan de alimentación puede acompañar ese seguimiento, pero no reemplaza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nza de sentirse mejor es legítima y no hay que avergonzarse de buscarla. El problema aparece cuando alguien la convierte en certeza con fecha. Un profesional que conoce su alcance explica la incertidumbre, propone pasos verificables y deriva cuando hace falta; no promete un resultado que no puede controlar. La credencial es el punto de partida de la conversación, no el final. Con las preguntas de esta lección puedes elegir a quién escuchar sin renunciar al criterio que construiste en todo el cur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la promesa exa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lo que te ofrecen con sus palabras: resultado, plazo y garantía. Separa lo que se puede medir de lo que sólo suena bien. Si no cabe en una frase, todavía no sabes qué te están vendien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documento, no el lo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 el título, la constancia o la certificación con el nombre de quien lo emitió. Un logo sin documento no dice nada; una captura se puede editar. Pide el archivo y lée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al emis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la institución en su sitio oficial y comprueba que el documento exista y esté a nombre de la persona. Si el emisor no se puede identificar, la credencial tampoc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alcan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sos atiende, qué no atiende y cuándo deriva. Un profesional que conoce su límite inspira más confianza que uno que promete resolverlo to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garantía por escr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é tendrías que cumplir para que se aplique, en cuánto tiempo y quién decide. Una garantía con condiciones imposibles no reduce el riesgo: lo escon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omesa toca tu salud · Procedimiento: verificar una credencial y una promes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una fecha de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define antes qué vas a observar —energía, digestión, adherencia, variedad del plato— y cuándo lo revisarás. Sin criterio previo, cualquier resultado se interpreta a favor de la prome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 · Caso ficticio: los tres perfiles de Ale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le, nombre inventado, compara tres opciones: una coach con un logo y una promesa de resultados en una semana, una profesional que menciona un posgrado sin decir la institución y un plan que su tía recibió con «garantía de resultados». Las tres piden pago por adelan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 · Caso ficticio: los tres perfiles de Ale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ncuentra al pregunt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ach envía una constancia de un curso corto en línea; el documento es auténtico, pero no incluye práctica supervisada ni alcance. La segunda no comparte la institución del posgrado y responde con generalidades. El plan de la tía tiene una garantía que exige cumplir todas las indicaciones, sin explicar cómo se comprueba. Ninguna de las tres respuestas es una mentira demostrada; las tres son incomple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 · Caso ficticio: los tres perfiles de Ale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e no paga ninguna de las tres. Busca a una profesional que explica su formación, dice qué casos deriva y no promete un plazo exacto. Conserva su objetivo —sentirse con más energía— y acepta que el tiempo depende de su situación. No acusa a las tres de engañar: comprueba lo que puede y decide con lo que queda. La credencial no fue el destino, sino el primer filt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omesa toca tu salud]]></a:t>
            </a:r>
          </a:p>
        </p:txBody>
      </p:sp>
      <p:pic>
        <p:nvPicPr>
          <p:cNvPr id="3" name="" descr="Antes de pagar un plan de nutrición">
            <a:hlinkClick r:id="rId3" tooltip="Antes de pagar un plan de nutri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 con el perfil abierto y el documento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7-verificar-credenciales-y-promesa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curso con una carrera. Una constancia de un curso corto puede ser auténtica y no equivaler a una formación completa. Pregunta qué incluía, cuánto duró y si tuvo práctica supervisa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 logo verifica a una persona. Un logo puede ser la marca de un curso, no un aval de autoridad. La verificación se hace con el emisor del documento, no con la imagen del perf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la garantía como prueba de eficacia. Devolver el dinero es una condición comercial. No demuestra que el plan funcione ni que el riesgo desaparezca: sólo cambia quién lo asume y con qué requisit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por el alcance. Saber qué casos atiende y cuáles deriva evita perder tiempo y dinero. Un plan que promete resolver cualquier situación sin preguntar es una señal, no una virtu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que la urgencia decida por ti. «Hoy es el último día» es una técnica para acortar la deliberación. Si la oferta no sobrevive a una semana de espera, la prisa era parte del produc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identificar quién emitió el documento, no lo cuentes como credenci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incluye un plazo exacto, pregunta qué se mide y con qué criteri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garantía no está por escrito, trátala como si no existier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dice qué casos deriva, pregúntalo antes de paga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ma toca una condición diagnosticada, la decisión se consulta con quien te atien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empezar cualquier plan si estás embarazada o amamantando, si la persona que lo seguiría es menor de edad, si tienes diabetes, hipertensión, enfermedad renal o hepática diagnosticada, si hay antecedentes de trastorno de la conducta alimentaria o si tomas medicación con]]></a:t>
            </a:r>
          </a:p>
        </p:txBody>
      </p:sp>
      <p:sp>
        <p:nvSpPr>
          <p:cNvPr id="11" name=""/>
          <p:cNvSpPr txBox="1"/>
          <p:nvPr/>
        </p:nvSpPr>
        <p:spPr>
          <a:xfrm>
            <a:off x="685800" y="31908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rarios.]]></a:t>
            </a:r>
          </a:p>
        </p:txBody>
      </p:sp>
      <p:sp>
        <p:nvSpPr>
          <p:cNvPr id="12" name=""/>
          <p:cNvSpPr txBox="1"/>
          <p:nvPr/>
        </p:nvSpPr>
        <p:spPr>
          <a:xfrm>
            <a:off x="685800" y="3505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pérdida de peso sin proponértelo, los mareos o cualquier síntoma que aparezca junto con un cambio de alimen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verificar documentos y promesas; no evalúa tu estado de salud, no interpreta estudios y no sustituye la valoración individu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rfil se presenta como «coach certificada en nutrición». ¿Qué puedes conclu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 nutrióloga titulada y puede atender cualquier ca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ompletó algún programa, pero falta saber cuál, quién lo emitió y qué incluyó.]]></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u consejo es falso por no ser una carrera universitar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certificación la autoriza a recetar tratamient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ofrece «garantía de resultados o te devolvemos tu dinero». ¿Qué signif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lan funciona para cualquiera que lo sig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 una condición comercial que hay que leer, no una prueba de eficac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autoridad sanitaria aprobó el méto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hay ningún riesgo al pag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ítulo universitario garantiza que la persona sabrá resolver tu ca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r qué casos atiende y cuáles deriva es una forma de verificar el alcance profe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ocumento con lo que acredi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ítulo universitar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tancia de un cur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legio profes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tific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llo de un produc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ticipación en una actividad cor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asociación que reúne a profesionis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quisitos evaluados por una organiz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formación regulada sobre el envas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carrera completa en una institu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título dice que alguien completó una ___, no que sepa resolver tu caso. Antes de pagar, pregunta quién emitió el ___ y qué incluyó. Una garantía de resultados es una condición ___, no una prueba de efica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cumento que acredita form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promesa rápi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de verif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ítulo de una univers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ultados en una sema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én emitió el certific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tancia de un curso en líne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po limitado, hoy es el último d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casos atiende y cuáles deriv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e devolvemos tu dinero si no funcio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ploma de un diplom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e pide el documento que respalda la formación de la coach.]]></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 quién emitió el documento y qué incluía el program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erfil tiene un logo y muchos seguidores, concluye que la formación está verifica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 por el alcance: qué casos atiende y cuáles deriv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no pagar hasta tener esa inform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7-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qué acredita cada documento, reconoces una promesa rápida o con garantía y verificas emisor y alcance antes de pag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ocumentos y vuelve a aplicar las seis preguntas de la lista a un perfil que hayas visto esta sema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perfil o un plan que te haya llamado la atención. Escribe qué promete, qué documento ofrece y quién lo emitió. Después anota qué pregunta harías antes de pagar y qué respuesta te haría desisti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erificar y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í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edita un programa, no u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 participación, no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atiende y lo qu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 comercial, no prueba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l emisor y leer 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erificar y decid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7-verificar-credenciales-y-promesa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un título y qué no di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ce que alguien completó un programa en una institución. No dice cómo trabaja, qué casos atiende ni si su formación cubre tu situación. El título es el primer filtro, no la deci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 diferencian un colegio, una certificación y una consta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legio suele reunir profesionistas; la certificación evalúa requisitos mediante una organización; la constancia documenta participación en un curso. Cada uno responde una pregunta distinta y ninguno basta por sí sol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indican una promesa rápida o con garant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zos exactos, «sin esfuerzo», «método único», urgencia de cupo, avales sin institución y garantías de devolución. Juntas comprimen el tiempo y trasladan el riesgo a t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verifica un docum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iendo el archivo, identificando al emisor y comprobando en su sitio oficial que exista y esté a nombre de la persona. Un logo o una captura no sustituyen esa cade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r sobre el alcance profesio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antes de pag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asos atiende, cuáles deriva, cuánta práctica supervisada tuvo y cómo mide el resultado. Un profesional que reconoce sus límites inspira más confianza que uno que promete resolverlo to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ítulo acredita un programa; una constancia, una participación; una certificación, requisitos evaluados por alguien. Ninguno dice por sí solo que la persona sepa resolver tu caso. Antes de pagar, pide el documento, identifica al emisor, pregunta por el alcance y lee la garantía por escrito. Reconoce las promesas que comprimen el tiempo y trasladan el riesgo a ti. Verificar no es acusar: es la manera de elegir a quién escuchar sin renunciar a tu criter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VAL · MedlinePlus en español, Evaluación de la información de salud · https://medlineplus.gov/spanish/evaluatinghealthinformation.html · consulta: 2026-10-25 · alcance: Alcance internacional (Institutos Nacionales de la Salud de Estados Unidos). Recomienda buscar información equilibrada basada en la investigación y desconfiar de las promesas demasiado buenas para ser verdad. Se cita como criterio general, no para evaluar a una perso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Informa de la aprobación del etiquetado frontal para identificar azúcares, grasas trans, grasas saturadas, sodio y energía. Se usa para distinguir información regulada de aval de eficacia; no se usa para fijar porcio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uerda que la base es un conjunto de alimentos mínimamente procesados y variados, no un producto; se cita como contraste frente a las promesas de un plan, sin fijar cantidad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7-verificar-credenciales-y-promesas"/>
              </a:rPr>
              <a:t><![CDATA[Verificar credenciales y reconocer promesas rápidas o garantiza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recomienda produc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2026-10-26T08:57:12Z</dcterms:created>
  <dcterms:modified xsi:type="dcterms:W3CDTF">2026-10-26T08:57:12Z</dcterms:modified>
  <dc:title>Verificar credenciales y reconocer promesas rápidas o garantizadas</dc:title>
  <dc:description>Presentación editable del OA «Verificar credenciales y reconocer promesas rápidas o garantizadas». Enlace: https://saludyestetica.lumbre.lat/object/sye-c30-r01-oa07-verificar-credenciales-y-promesas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