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eer una afirmación científica sin ser expert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eer una afirmación científica sin ser expert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estudio es un método, no un veredic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uestra: a quién se estudió»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uestra: a quién se estudió»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uestra: a quién se estudió»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rupo control: la comparación que falt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frase al estudio: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afirma el titular, en quién se hizo y qué falta para convertirlo en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amaño del efecto: cuánto, para quién y por cuánto tiempo»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amaño del efecto: cuánto, para quién y por cuánto tiempo»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imales, células y humanos»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imales, células y humanos»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seños y lo que permiten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iseño responde una pregunta distinta; ninguno responde to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sociación no es causalidad, y la revisión por pares no es un sello de verdad»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afirmación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Separa la frase del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pia el titular tal como aparece y busca la referencia que lo sostiene. Si no hay ninguna, ya tienes una respuesta: la afirmación no se puede revisar. Si la hay, anota el año y el tipo de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afirmación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usca a quién se estu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élulas, animales o personas; cuántas y cómo se eligieron. No necesitas el número exacto: necesitas saber si el grupo se parece a ti y cuánto tiempo duró la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afirmación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por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si había un grupo control, un placebo u otra intervención. Si todos recibieron lo mismo, no hay manera de saber qué habría pasado sin 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afirmación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ide el tamaño y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to cambió, en quién y durante cuánto tiempo. Distingue un marcador de laboratorio de una sensación o de un desenlace de salud;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afirmación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si se repi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studio es una pieza. Busca si otros grupos llegaron a la misma dirección o si el resultado quedó solo. La repetición independiente pesa más que el entusiasmo de una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afirmación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qué hacer con l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afirmación no se sostiene, conserva la pregunta y suelta la promesa. Si el tema toca tu salud, lleva la pregunta a un profesional en lugar de resolverla con un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té que Teresa no comp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Teresa, nombre inventado, lee que un té «acelera el metabolismo» y que la afirmación se basa en un estudio. La publicación no incluye referencia, pero menciona que el trabajo se hizo «en laboratorio». Ella siente cansancio desde hace meses y quiere una soluc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té que Teresa no comp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encuentra al bus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buscar la frase, encuentra un trabajo en células y otro en ratones; ninguno con personas. No hay grupo de comparación en humanos, no se describe cuánto tiempo se midió y el resultado se refiere a un marcador, no a la energía que siente una persona. El anuncio había traducido «en células» como «científicamente 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té que Teresa no comp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esa no compra el té. Se queda con la pregunta que sí importa —por qué se siente cansada— y la lleva a consulta. No concluye que la investigación sea falsa: concluye que todavía no existe un estudio en personas que sostenga la promesa. Su decisión no depende de desconfiar de la ciencia, sino de pedirle a la ciencia lo que aún no ha 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reerle a u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sponde con la publicación abierta y sin prisa por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aber en quién se hizo, si hubo comparación y cuánto du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estudio no indica el diseño ni la especie. Para aplicar un resultado a personas hay que saber si se hizo en personas, con qué se comparó y durante cuán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estudio es un método; su alcance depende de la muestra, la comparación y la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cambio no se puede atribuir al producto: importa la diferencia entre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ñal está en la diferencia entre el grupo que recibió la intervención y el que no. Si ambos mejoran igual, la mejora puede deberse al tiempo, la atención u otras c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comparación no se puede atribuir el cambio; la diferencia entre grupos es la que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por pares filtra errores evidentes antes de publicar, pero no repite el estudio ni garantiza que el resultado se sostenga. Es un filtro, no una certificación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por pares evalúa el trabajo antes de publicarlo; no comprueba cada dato ni su re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iferencias de metabolismo, tamaño y tiempo de vida impiden trasladar el resultado directamente. En animales se explora una pista; en personas se comprueba si ocurre y con qué magn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delo animal es evidencia preliminar para humanos; la promesa requiere estudios en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estra → A quién se estudió y durante cuán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upo control → Con qué se compar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maño del efecto → Cuánto cambió y a quién l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por pares → Filtro de otros expertos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sociación → Dos cosas juntas sin causa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ieza responde una pregunta distinta; ninguna por separado cierra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imales · control · as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pecie, la comparación y el tipo de relación limitan lo que se puede concluir. Sin esos datos, el titular está contando menos de lo que el estudio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videncia preliminar en animales, necesidad de comparación y diferencia entre asociación y caus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sayo en personas con grupo control → Evidencia con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tudio en células → Evidencia preli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o probé y me funcionó»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tudio en ratones → Evidencia preli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arios ensayos en personas que coinciden → Evidencia con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s científicos descubrieron» sin referencia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ncuesta entre clientes → Evidencia preli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iles de personas ya lo usan»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aración en personas pesa más que una pista de laboratorio; la popularidad no es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resultado fue claro en el laboratorio, concluye que el té funcionará igual en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sultado claro en células o animales no se traslada automáticamente a personas. Faltan pruebas en humanos, con comparación y durante un tiemp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specie y el diseño limitan la conclusión; el laboratorio no demuestra un efecto en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6-como-leer-una-afirmacion-cientif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titular que invoque un estudio. Responde por escrito en quién se hizo, contra qué se comparó, cuánto duró y si se repitió. Marca las preguntas que el titular no contesta: esas marcas son la distancia entre la promesa y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u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u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 estudio se hizo «en modelos anim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exploró una pista en otra especie. No demuestra que el efecto ocurra en personas ni con qué magnitud; para eso hacen falta estudios en hu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grupo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qué habría pasado sin la intervención. Si ambos grupos mejoran igual, la mejora no se puede atribuir al producto; la señal está en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sociación y caus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sociación describe que dos cosas aparecen juntas; la causalidad afirma que una produce la otra. Entre ambas hay que descartar explicaciones alternativas y comparar grupos pa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garantiza la revisión por p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otros expertos leyeron el trabajo antes de publicarlo y señalaron fallas evidentes. No repite el estudio, no comprueba cada dato y no impide que un resultado se caig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preguntas bás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quién se hizo, contra qué se comparó, cuánto cambió, durante cuánto tiempo y si se repitió en otros estudios. Ninguna requiere estad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6-como-leer-una-afirmacion-cientific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107" r:id="rId1"/>
    <p:sldLayoutId id="2482021108" r:id="rId2"/>
    <p:sldLayoutId id="2482021109" r:id="rId3"/>
    <p:sldLayoutId id="24820211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963f78beeb2d0d0d05de9cd3eaf4c8574c8acf07807763e1.jpg"/>
  <Relationship Id="rId3" Type="http://schemas.openxmlformats.org/officeDocument/2006/relationships/hyperlink" Target="https://saludyestetica.lumbre.lat/object/sye-c30-r01-oa06-como-leer-una-afirmacion-cientif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0-r01-oa06-como-leer-una-afirmacion-cientifica" TargetMode="External"/>
  <Relationship Id="rId4" Type="http://schemas.openxmlformats.org/officeDocument/2006/relationships/hyperlink" Target="https://saludyestetica.lumbre.lat/object/sye-c30-r01-oa06-como-leer-una-afirmacion-cientific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0-r01-oa06-como-leer-una-afirmacion-cientifica" TargetMode="External"/>
  <Relationship Id="rId4" Type="http://schemas.openxmlformats.org/officeDocument/2006/relationships/hyperlink" Target="https://saludyestetica.lumbre.lat/object/sye-c30-r01-oa06-como-leer-una-afirmacion-cientifica"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0-r01-oa06-como-leer-una-afirmacion-cientifica" TargetMode="External"/>
  <Relationship Id="rId4" Type="http://schemas.openxmlformats.org/officeDocument/2006/relationships/hyperlink" Target="https://saludyestetica.lumbre.lat/object/sye-c30-r01-oa06-como-leer-una-afirmacion-cientifica"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hyperlink" Target="https://saludyestetica.lumbre.lat/object/sye-c30-r01-oa06-como-leer-una-afirmacion-cientifica"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6-como-leer-una-afirmacion-cientifica"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fir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ntíf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per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0-r01-oa06-como-leer-una-afirmacion-cientif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aminar una afirmación de nutrición presentada como científica y decidir qué peso darle, identificando la muestra, el grupo de comparación, el tamaño del efecto, el tipo de estudio y la diferencia entre asociación y causalidad.]]></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30 para leer titulares y anuncios que invocan estudios: a quién se estudió, con qué se comparó, cuánto cambió, si fue en células, animales o personas, y por qué una asociación no prueba una causa. Sin estadís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idencia · estudios · titulares · causalidad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a afirmación científica sin ser exper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recibe promesas de nutrición todos los días: en redes sociales, en la farmacia, en el gimnasio o en la conversación familiar. No requiere conocimientos previos ni estadística. Es formación educativa: no prescribe dietas, no recomienda produc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a afirmación científica sin ser exper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eresa, nombre inventado, abre una publicación que dice: «Un estudio demuestra que este té acelera el metabolismo». Más abajo, otro anuncio asegura que «la ciencia respalda» una cápsula, y su hermana le manda un video donde alguien afirma que «los científicos descubrieron» la causa de la fatig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esa no quiere volverse experta ni aprender estadística: quiere saber qué preguntar para no comprar por un titular. Le llama la atención que todas las frases usen la palabra estudio y ninguna diga en quién se hizo, con qué se comparó ni cuánto cambi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a afirmación científica sin ser exper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a convierte en científica; le da cinco preguntas que se contestan en dos minutos y que separan una afirmación con método de una frase con vocabulario científic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studio es un método, no un veredi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estudio no dice nada por sí sola. Debajo caben cosas muy distintas: células en una caja, ratones en un laboratorio, una encuesta a clientes, un ensayo con personas y grupo de comparación. También caben tamaños y duraciones que cambian todo: veinte personas durante dos semanas no permiten lo mismo que miles durante años. Cuando un anuncio dice «un estudio demuestra», está usando una palabra seria para saltarse la parte que importa: qué se hizo, en quién y cómo. La palabra no es una mentira; es un envoltor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studio es un método, no un veredi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entíficos suelen ser más prudentes que la publicidad. En un artículo es raro leer «demuestra»; es más común «sugiere», «se asoció» o «en este modelo observamos». Esa diferencia no es un tecnicismo: marca la distancia entre un resultado y una conclusión. Una sola investigación es una pieza; lo que sostiene una recomendación es el conjunto de piezas que apuntan en la misma dirección. Por eso la primera pregunta útil no es «¿hay un estudio?», sino «¿cuántos hay y qué dicen en conjunto?». El investigador conoce los límites de su trabajo; el titular los borra para que la noticia se vea más gran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uestra: a quién se estudió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afirmación científica se apoya en alguien. Pregunta quiénes eran, cuántos y cómo se eligieron. Un grupo de estudiantes jóvenes y sanos no representa a una persona de sesenta años con una condición diagnosticada; un grupo de voluntarios muy motivados no representa a quien abandona el primer mes. La forma de elegir también importa: si participan sólo quienes se ofrecen, suelen ser personas con más tiempo, más interés o más salud que el promedio. Eso no invalida el estudio, pero limita a quién se le puede aplic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uestra: a quién se estudió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ración es la otra mitad de la muestra. Un cambio observado en cuatro semanas describe cuatro semanas, no una vida. Muchos efectos se miden al principio y luego se estabilizan; otros aparecen tarde. Tampoco hace falta calcular nada: basta con preguntar a quién se parece la gente del estudio, cuánto tiempo duró y si el resultado se midió al final o sólo al principio. Si la publicación no lo dice, ya sabes que el titular está contando menos de lo que el estudio hizo. Y recuerda que un promedio no describe a cada persona: dentro del grupo hay quienes mejoran, quienes no cambian y quienes empeoran. El promedio esconde esa divers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uestra: a quién se estudió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cómo leer una afirmación que invoca estudios; no enseña estadística, no diagnostica, no prescribe dieta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estudio no es la ciencia enter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investigación aislada puede ser cierta y no representar lo que ocurre en general. Antes de convertirla en regla, pregunta en quién se hizo, con qué se comparó y si otros estudios llegaron a lo mis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uestra: a quién se estudió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no fal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 anuncio invoque un estudio, pide tres datos: en quién se hizo, contra qué se comparó y cuánto duró. Si no aparecen, el titular está contando menos de lo que sa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rupo control: la comparación que fa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aber si algo funcionó hay que compararlo con algo. Ese algo puede ser no hacer nada, seguir la alimentación habitual, recibir una versión sin el ingrediente activo o probar otra cosa. Si todos los participantes recibieron el producto y todos mejoraron, no se sabe qué habría pasado sin él: quizá el paso del tiempo, la atención recibida o el cambio de estación produjeron la mejora. El grupo de comparación es lo que convierte una anécdota colectiva en un dato. Sin ese contraste, cualquier mejora parece un mérito de lo probado, aunque podría haber ocurrido igual sin ell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rupo control: la comparación que fa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jorar no es lo mismo que mejorar más. Imagina dos grupos: uno toma el producto y otro no. Los dos mejoran, pero el primero mejora apenas un poco más. La señal está en la diferencia entre los grupos, no en el entusiasmo del grupo que recibió algo. Un anuncio puede mostrar sólo la mejora del primero y omitir que el segundo también mejoró. Preguntar «¿comparado con qué?» no exige estadística: exige que la publicación nombre el término de comparación. El grupo control tampoco tiene que ser perfecto para ser útil: basta con que permita estimar qué habría pasado sin la interven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rupo control: la comparación que falta]]></a:t>
            </a:r>
          </a:p>
        </p:txBody>
      </p:sp>
      <p:pic>
        <p:nvPicPr>
          <p:cNvPr id="3" name="" descr="De la frase al estudio: cinco preguntas">
            <a:hlinkClick r:id="rId3" tooltip="De la frase al estudio: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afirma el titular, en quién se hizo y qué falta para convertirlo en conclu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6-como-leer-una-afirmacion-cientific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maño del efecto: cuánto, para quién y por cuánto tiemp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ferencia puede ser real y, al mismo tiempo, tan pequeña que no cambie tu vida. La pregunta no es sólo si hubo diferencia, sino de qué tamaño, en quién y durante cuánto tiempo. Un cambio en un análisis de laboratorio no equivale a sentirse mejor, y sentirse mejor durante un mes no equivale a un beneficio que se sostien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fuente honesta habla de «beneficios modestos», está diciendo justamente eso: hay algo, pero no es lo que promete el anuncio. El tamaño se mide en la unidad que el estudio eligió: kilos, minutos, puntos de una escala o un valor de laborator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maño del efecto: cuánto, para quién y por cuánto tiemp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nidad importa, porque un cambio enorme en una medida sin importancia puede no significar nada para tu dí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maño del efecto: cuánto, para quién y por cuánto tiemp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tiende a comprimir el tiempo y a ampliar el tamaño. Convierte un resultado medido en un marcador en una promesa sobre el cuerpo entero, y un mes de observación en una solución para siempre. Para no caer en esa traducción, pide tres datos: cuánto cambió, en quién se midió y durante cuánto tiempo. Si la respuesta es «mucho, en todos y para siempre», la afirmación dejó de sonar a ciencia y empezó a sonar a venta. Hay además una diferencia entre un marcador y un desenlace: bajar un número en un análisis es distinto de vivir más años o de sentirse mejor. Muchas promesas saltan de uno a otro sin avis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maño del efecto: cuánto, para quién y por cuánto tiem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leen y qué preguntar. La tercera columna no descalifica el estudio: pide lo que fal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57425"/>
                <a:gridCol w="2686050"/>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frase que le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studio de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olo trabajo, quizá preli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estudios y en quién se hic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modelos anim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ista de labora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se probó en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usuarios report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encuesta sin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ía un grupo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soció c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cosas que aparecen j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tras explicaciones exist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57425"/>
                <a:gridCol w="2686050"/>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frase que le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signific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un cambi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cambió y a quién le im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do por exper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ó un filtro edi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 repetido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imales, células y huma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rte importante de la investigación empieza en células o en animales, y eso es legítimo: sirve para explorar mecanismos y decidir qué vale la pena probar después. Pero un resultado en una célula no dice qué ocurre en un cuerpo completo, y un ratón no metaboliza igual que una persona, vive menos y recibe cantidades que no se traducen directamente. Cuando una afirmación dice «en modelos animales», está hablando de una pista, no de una promesa para humanos. Tampoco es lo mismo una célula aislada que un tejido, ni un ratón sano que uno con una condición parecida a la hu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imales, células y huma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preliminar» a esa evidencia no es despreciarla: es ubicarla. Preliminar significa que está al principio, que todavía falta comprobar si el efecto aparece en personas, con qué magnitud y sin daño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exista evidencia temprana; el problema es venderla como si fuera la última palabra. La pregunta concreta es sencilla: ¿ya se probó en personas, cuántas eran y durante cuánto tiempo? Si la respuesta es no, la promesa para tu cuerpo todavía no exis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imales, células y huma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avanza por capas: primero el mecanismo, luego el animal, después grupos pequeños y al final estudios amplios. Saltarse capas es lo que convierte una hipótesis en eslog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imales, células y humanos]]></a:t>
            </a:r>
          </a:p>
        </p:txBody>
      </p:sp>
      <p:pic>
        <p:nvPicPr>
          <p:cNvPr id="3" name="" descr="Diseños y lo que permiten decir">
            <a:hlinkClick r:id="rId3" tooltip="Diseños y lo que permiten deci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iseño responde una pregunta distinta; ninguno responde tod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6-como-leer-una-afirmacion-cientifica"/>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sociación no es causalidad, y la revisión por pares no es un sello de ver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dos cosas aparezcan juntas no significa que una cause la otra. Quienes toman cierto suplemento pueden dormir mejor, ganar más o ir más al médico; cualquiera de esas diferencias podría explicar parte del resultado. También puede ocurrir al revés: quizá las personas con más energía son las que buscan el suplemento. A esto se le llama asociación, y es útil para generar hipótesis, no para afirmar una causa. Para acercarse a una causa hace falta comparar grupos parecidos y descartar explicaciones alternativ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sociación no es causalidad, y la revisión por pares no es un sello de ver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por pares ayuda, pero no es una garantía. Antes de publicar, otros especialistas leen el trabajo y señalan fallas evidentes; eso filtra errores y mejora la calidad. No repite el estudio, no comprueba cada dato y no impide que un resultado se caiga años después. Un artículo revisado puede describir un hallazgo cierto y pequeño que el anuncio convierte en promesa enorme. Leer la afirmación completa —quién, cuántos, cómo, comparado con qué, cuánto, cuánto tiempo y si se repitió— sigue siendo la mejor defensa, y no requiere calcular na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Procedimiento: leer una afirmación en cinco minut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 frase del estud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l titular tal como aparece y busca la referencia que lo sostiene. Si no hay ninguna, ya tienes una respuesta: la afirmación no se puede revisar. Si la hay, anota el año y el tipo de public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Procedimiento: leer una afirmación en cinco minut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a quién se estudi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élulas, animales o personas; cuántas y cómo se eligieron. No necesitas el número exacto: necesitas saber si el grupo se parece a ti y cuánto tiempo duró la observ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Procedimiento: leer una afirmación en cinco minut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compar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si había un grupo control, un placebo u otra intervención. Si todos recibieron lo mismo, no hay manera de saber qué habría pasado sin el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Procedimiento: leer una afirmación en cinco minut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el tamaño y el tiemp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cambió, en quién y durante cuánto tiempo. Distingue un marcador de laboratorio de una sensación o de un desenlace de salud; no son lo mism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Procedimiento: leer una afirmación en cinco minut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i se repiti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udio es una pieza. Busca si otros grupos llegaron a la misma dirección o si el resultado quedó solo. La repetición independiente pesa más que el entusiasmo de una public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Procedimiento: leer una afirmación en cinco minut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qué hacer con la du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firmación no se sostiene, conserva la pregunta y suelta la promesa. Si el tema toca tu salud, lleva la pregunta a un profesional en lugar de resolverla con un anunc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Caso ficticio: el té que Teresa no compró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eresa, nombre inventado, lee que un té «acelera el metabolismo» y que la afirmación se basa en un estudio. La publicación no incluye referencia, pero menciona que el trabajo se hizo «en laboratorio». Ella siente cansancio desde hace meses y quiere una solución rápi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Caso ficticio: el té que Teresa no compró · Paso 2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ncuentra al busc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buscar la frase, encuentra un trabajo en células y otro en ratones; ninguno con personas. No hay grupo de comparación en humanos, no se describe cuánto tiempo se midió y el resultado se refiere a un marcador, no a la energía que siente una persona. El anuncio había traducido «en células» como «científicamente proba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ociación no es causalidad, y la revisión por pares no es un sello de verdad · Caso ficticio: el té que Teresa no compró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esa no compra el té. Se queda con la pregunta que sí importa —por qué se siente cansada— y la lleva a consulta. No concluye que la investigación sea falsa: concluye que todavía no existe un estudio en personas que sostenga la promesa. Su decisión no depende de desconfiar de la ciencia, sino de pedirle a la ciencia lo que aún no ha d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sociación no es causalidad, y la revisión por pares no es un sello de verdad]]></a:t>
            </a:r>
          </a:p>
        </p:txBody>
      </p:sp>
      <p:pic>
        <p:nvPicPr>
          <p:cNvPr id="3" name="" descr="Antes de creerle a un estudio">
            <a:hlinkClick r:id="rId3" tooltip="Antes de creerle a un estud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sponde con la publicación abierta y sin prisa por comp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6-como-leer-una-afirmacion-cientifica"/>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un estudio como si fuera la ciencia entera. Una investigación aislada puede ser cierta y no representar el conjunto. La recomendación se apoya en varias piezas que apuntan en la misma dirección, no en un titula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rse la comparación. Si todos los participantes recibieron lo mismo, no se sabe qué habría pasado sin ello. Sin grupo de comparación, la mejora no se puede atribuir a la interven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una asociación como causa. Que dos cosas aparezcan juntas no significa que una produzca la otra. El sueño, el dinero, la actividad o la enfermedad pueden explicar parte de la relación.]]></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revisión por pares aprueba el producto. La revisión filtra errores evidentes antes de publicar; no repite el estudio ni garantiza que el resultado se sostenga. Un artículo revisado puede describir un efecto pequeñ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 marcador con un beneficio sentido. Un cambio en un análisis de laboratorio no es lo mismo que sentirse mejor o vivir más años. La promesa suele saltar de uno a otro sin decir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firmación no cita el estudio, trátala como publicidad hasta que aparezca la referenc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tudio se hizo en células o animales, considera la promesa para humanos como pendi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ubo grupo de comparación, no atribuyas el cambio a lo que se probó.]]></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itular dice «demuestra» y el estudio dice «sugiere», quédate con la palabra del estud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sultado no se ha repetido, dale el peso de una pista y no el de una conclu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la afirmación que estás leyendo se refiere a una condición diagnosticada, a un tratamiento en curso, al embarazo o la lactancia, a un menor de edad o a una persona con antecedentes de trastorno de la conducta alimentaria.]]></a:t>
            </a:r>
          </a:p>
        </p:txBody>
      </p:sp>
      <p:sp>
        <p:nvSpPr>
          <p:cNvPr id="11" name=""/>
          <p:cNvSpPr txBox="1"/>
          <p:nvPr/>
        </p:nvSpPr>
        <p:spPr>
          <a:xfrm>
            <a:off x="685800" y="28765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cansancio que no cede, la pérdida de peso sin proponértelo, los mareos o cualquier síntoma que aparezca junto con un cambio de alimen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nseña a leer una afirmación y a reconocer lo que falta; no clasifica urgencias, no interpreta estudios por ti y no sustituye la valoración individu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nuncio asegura que su producto «fue probado en un estudio». ¿Qué falta para saber si el resultado aplica a perso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si está publicado, ya se puede generaliz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ber en quién se hizo, si hubo comparación y cuánto duró.]]></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ocer el precio del producto y la marca del laboratori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 cuántos comentarios positivos tiene la public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estudio, el grupo que recibió el producto mejoró, pero el grupo control mejoró casi lo mismo. ¿Qué se concluy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ducto funciona porque hubo mejo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cambio no se puede atribuir al producto: importa la diferencia entre grup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estudio es falso por tener grupo contro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grupo control no tomó nada y por eso no cuen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estudio se publicó en una revista con revisión por pares, sus resultados son verdader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sultado en animales puede orientar una investigación, pero no demuestra el efecto en perso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ieza del estudio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uest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rupo contro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amaño del efec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ión por par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socia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qué se compara el result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 cambió y a quién le impor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ltro de otros expertos antes de public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os cosas juntas sin causa demostra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 quién se estudió y durante cuánto tiemp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tudio hecho en ___ no demuestra un efecto en personas. Para saber si algo funcionó hay que compararlo con un grupo ___. Que dos cosas aparezcan juntas es una ___, no una cau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a evidencia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 con compara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 prelimin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sin sust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sayo en personas con grupo contro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udio en célul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 probé y me funcionó»]]></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udio en raton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arios ensayos en personas que coincide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s científicos descubrieron» sin referenci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ncuesta entre client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iles de personas ya lo usa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resa lee el titular y busca la referencia del estudi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ueba que el trabajo se hizo en células y en ratone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resultado fue claro en el laboratorio, concluye que el té funcionará igual en person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si existe algún ensayo en personas y no lo encuentr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no comprar y llevar su cansancio a consul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0-r01-oa06-ex0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0-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0-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0-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una afirmación por su muestra, su comparación y su tamaño, distingues animales de personas y no confundes asociación con causa.]]></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diseños y vuelve a aplicar las cinco preguntas a un titular que hayas visto esta sema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titular que invoque un estudio. Responde por escrito en quién se hizo, contra qué se comparó, cuánto duró y si se repitió. Marca las preguntas que el titular no contesta: esas marcas son la distancia entre la promesa y la evidenci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 estud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se estudió y durante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aración sin la cual no hay atrib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maño del ef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cambió, no sólo si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o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cosas juntas, sin causa demo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por p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 antes de publicar, no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 estud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0-r01-oa06-como-leer-una-afirmacion-cientifica"/>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 estudio se hizo «en modelos animal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exploró una pista en otra especie. No demuestra que el efecto ocurra en personas ni con qué magnitud; para eso hacen falta estudios en human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grupo contro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qué habría pasado sin la intervención. Si ambos grupos mejoran igual, la mejora no se puede atribuir al producto; la señal está en la diferenci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sociación y causalida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sociación describe que dos cosas aparecen juntas; la causalidad afirma que una produce la otra. Entre ambas hay que descartar explicaciones alternativas y comparar grupos pareci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garantiza la revisión por par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otros expertos leyeron el trabajo antes de publicarlo y señalaron fallas evidentes. No repite el estudio, no comprueba cada dato y no impide que un resultado se caiga despué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preguntas básic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titular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quién se hizo, contra qué se comparó, cuánto cambió, durante cuánto tiempo y si se repitió en otros estudios. Ninguna requiere estadístic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firmación científica no se juzga por la palabra estudio, sino por lo que el estudio hizo: en quién, contra qué, cuánto y durante cuánto tiempo. Animales no es personas; asociación no es causa; revisión por pares no es garantía. Con cinco preguntas sencillas puedes leer un titular sin estadística y quedarte con la parte que se sostiene. Si la promesa no sobrevive a esas preguntas, no es que la ciencia falle: es que el anuncio estaba contando otra cos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EVAL · MedlinePlus en español, Evaluación de la información de salud · https://medlineplus.gov/spanish/evaluatinghealthinformation.html · consulta: 2026-10-25 · alcance: Alcance internacional (Institutos Nacionales de la Salud de Estados Unidos). Recomienda buscar información equilibrada basada en la investigación y desconfiar de las promesas demasiado buenas para ser verdad. No se usa para valorar un estudio concre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Ejemplifica una recomendación de población construida sobre un conjunto de evidencia y no sobre un estudio aislado; no se usa para fijar cantidades ni para prescribi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6-como-leer-una-afirmacion-cientifica"/>
              </a:rPr>
              <a:t><![CDATA[Cómo leer una afirmación científica sin ser exp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NIH). Presenta la obesidad como enfermedad crónica y el manejo del peso como un esfuerzo de largo plazo; se cita para contrastar promesas rápidas, no para prescribir.]]></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recomienda producto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2026-10-26T08:53:54Z</dcterms:created>
  <dcterms:modified xsi:type="dcterms:W3CDTF">2026-10-26T08:53:54Z</dcterms:modified>
  <dc:title>Cómo leer una afirmación científica sin ser experto</dc:title>
  <dc:description>Presentación editable del OA «Cómo leer una afirmación científica sin ser experto». Enlace: https://saludyestetica.lumbre.lat/object/sye-c30-r01-oa06-como-leer-una-afirmacion-cientifica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