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presProps" Target="presProps.xml"/>
  <Relationship Id="rId80" Type="http://schemas.openxmlformats.org/officeDocument/2006/relationships/viewProps" Target="viewProps.xml"/>
  <Relationship Id="rId8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5-conflictos-de-intere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0-r01-oa05-conflictos-de-inter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flictos de interés: quién gana con la promesa»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flictos de interés: quién gana con la promesa»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bata, el código y la letra pequeña»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bata, el código y la letra pequeña»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es un conflicto de interés (y qué no es)» (2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es un conflicto de interés (y qué no es)» (3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es un conflicto de interés (y qué no es)» (4 de 4).]]></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ién paga el estudio» (2 de 3).]]></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ién paga el estudio» (3 de 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recomendación al incentivo: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se dice, quién firma, quién paga y qué cambia cuando el consejo también ve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5-conflictos-de-intere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filiación, patrocinio y embajadores»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5-conflictos-de-intere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5-conflictos-de-intere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declaran los conflictos»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relaciones y lo que cambi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No todas las relaciones pesan igual: la que crece con tu compra pide más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5-conflictos-de-intere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preguntar antes de creer»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uditar el incentivo de un conse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scribe la recomendación exa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n adornos: qué propone, a quién y con qué palabra. «Toma este complemento», «deja el pan», «compra este plan». Si no cabe en una frase, todavía no sabes qué te están pidie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5-conflictos-de-intere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uditar el incentivo de un conse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Identifica a quien fi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mbre, formación declarada y papel: profesional, creador, vendedor o paciente. No para descalificar, sino para saber qué parte del mensaje es experiencia y qué parte es promo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5-conflictos-de-intere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uditar el incentivo de un conse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Rastrea el din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ira la descripción, el pie del estudio, la última diapositiva y los agradecimientos. Busca palabras como patrocinio, colaboración, consultoría, comisión o producto proporcion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5-conflictos-de-intere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uditar el incentivo de un conse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Clasifica la rel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istingue pago fijo de pago por venta, y relación declarada de relación invisible. Cuanto más crece el ingreso con tu decisión, más peso tiene la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5-conflictos-de-intere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uditar el incentivo de un conse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Busca la versión sin confli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ara con una guía pública o con una fuente que no venda el producto. Si dicen lo mismo, el consejo gana; si se contradicen, ya sabes dónde mi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5-conflictos-de-intere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uditar el incentivo de un conse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Decide y anota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hace falta condenar ni comprar. Escribe qué conservas, qué descartas y qué fuente lo sostiene; dentro de un mes sabrás si la decisión sigue en p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5-conflictos-de-intere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video que Bruno quería cre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Bruno, nombre inventado, ve un video donde una profesional recomienda un complemento para tener más energía. Al final hay un código de descuento y la descripción avisa que una marca patrocina el canal. Su entrenador le ofrece un plan que se vende en la recepción y su primo le manda un estudio que agradece a una empresa del sect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5-conflictos-de-intere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video que Bruno quería cre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aparece al mi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video tiene un pago por venta, no sólo un patrocinio: el código existe para medir cuánto vende cada recomendación. El plan del gimnasio deja comisión a quien lo coloca. El estudio está financiado, pero también declara que los autores tuvieron libertad editorial. Bruno no encuentra ninguna mentira; encuentra tres incentivos distintos y ninguno explicado con detal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5-conflictos-de-intere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video que Bruno quería cre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Bruno no compra el complemento ni el plan. Conserva dos ideas útiles del video —dormir mejor y comer con variedad— y consulta su cansancio con el profesional que lo atiende, porque una recomendación patrocinada no puede evaluar su caso. No acusa a nadie: escribe qué gana cada quien y decide con esa información. Si el consejo hubiera venido de una guía pública sin producto, lo habría ponderado igual, pero con menos reserv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5-conflictos-de-intere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creerle a un consejo patrocin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responde con la publicación abierta y sin la prisa de la comp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5-conflictos-de-intere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existe un interés económico que conviene ponderar, aunque la información pueda ser corre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atrocinio no demuestra falsedad ni eficacia: añade un incentivo. La pregunta es qué gana quien recomienda y qué parte del mensaje depende de la 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 conflicto de interés es una circunstancia que puede influir en el juicio, no una prueba de menti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0-r01-oa05-conflictos-de-intere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Leerlo con atención: quién lo diseñó, qué comparó y qué se public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financiamiento no invalida por sí solo, pero puede influir en la pregunta, la comparación y la publicación. La lectura atenta permite separar el dato del inter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onflicto de interés se declara y se pondera; el pie del artículo y la sección de financiamiento son parte de la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0-r01-oa05-conflictos-de-intere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conflicto es una circunstancia que puede inclinar el juicio; la mentira es un acto. Alguien con conflicto puede decir la verdad y alguien sin conflicto puede equivoc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definición de conflicto de interés habla de influencia posible, no de falsedad demost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0-r01-oa05-conflictos-de-intere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aber qué relación existe ayuda a decidir cuánto peso dar al mensaje, pero el incentivo sigue ahí. La declaración hace visible el conflicto; no lo elim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clarar es un requisito de transparencia, no una garantía de indepen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0-r01-oa05-conflictos-de-intere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atrocinio del video → Pago por difundir, sin depender de la 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ódigo de afiliado → Ingreso que crece con cada comp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ferencia pagada → Pago por tiempo y experi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oducto gratis → Relación sin pago di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Guía pública → Recomendación sin producto que ve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relación cambia el incentivo; no todas pesan igual sobre la recomend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0-r01-oa05-conflictos-de-intere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ircunstancia · gana · vi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definición describe una influencia posible, no un acto de falsedad. Saber qué gana la persona y qué se declara permite ponderar el conse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nflicto de interés: influencia posible de un interés secundario; la declaración lo hace vi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0-r01-oa05-conflictos-de-intere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l video incluye un código de descuento → Señal de confli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Quién pagó el estudio? → Pregunta út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Si está patrocinado, todo lo que dice es falso → Conclusión apresu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l estudio agradece a una empresa del sector → Señal de confli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Qué gana esta persona si compro? → Pregunta út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l plan se vende en la recepción del gimnasio → Señal de confli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Como lleva bata, su consejo es neutral → Conclusión apresu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Existe una versión sin producto que vender? → Pregunta út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señales muestran el incentivo; las preguntas lo investigan; las conclusiones apresuradas lo convierten en veredi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0-r01-oa05-conflictos-de-intere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el video advierte que está patrocinado, concluye que la recomendación es neut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dvertir el patrocinio no neutraliza el incentivo: lo hace visible. La conclusión correcta es ponderar, no absolv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declaración permite juzgar el consejo; no lo convierte en inde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0-r01-oa05-conflictos-de-intere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5-conflictos-de-intere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lige el último consejo de nutrición que recibiste con un enlace o un producto al final. Escribe quién lo firma, qué gana si lo sigues y qué fuente independiente podrías consultar. Después anota qué parte del consejo conservarías aunque no compres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5-conflictos-de-intere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leer el incen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5-conflictos-de-intere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leer el incen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5-conflictos-de-intere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Un conflicto de interés invalida automáticamente un conse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Indica que existe un interés que puede influir en el juicio, no que la información sea falsa. Sirve para saber qué verificar y cuánto peso dar al mens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5-conflictos-de-intere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hay entre patrocinio y afili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patrocinio suele pagar por difundir; la afiliación paga por cada venta que sale del enlace. El segundo incentivo crece justo cuando tú compras, y por eso pide más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5-conflictos-de-intere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Dónde se busca la declaración de intere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 artículos, al final antes de las referencias; en videos, en la descripción; en eventos, en la última diapositiva; en libros, en los agradecimientos. Si no está, eso también info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5-conflictos-de-intere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reguntas hacer ante un consejo patrocin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ién paga y qué recibe, qué gana la persona si lo sigues, si existe una versión sin producto, qué fuente independiente dice lo mismo y qué pasaría si el producto no funcion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5-conflictos-de-intere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pondera un consejo sin descart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le da menos peso a lo que sólo existe con un enlace de compra y más a lo que se sostiene en fuentes separadas. Se conserva lo útil y se deja fuera la parte que sólo busca la 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5-conflictos-de-intere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5).]]></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5).]]></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5).]]></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1101" r:id="rId1"/>
    <p:sldLayoutId id="2482021102" r:id="rId2"/>
    <p:sldLayoutId id="2482021103" r:id="rId3"/>
    <p:sldLayoutId id="248202110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3e8d41ec55c6e208e7233d86d983e55b31e74e67856ad0b1.jpg"/>
  <Relationship Id="rId3" Type="http://schemas.openxmlformats.org/officeDocument/2006/relationships/hyperlink" Target="https://saludyestetica.lumbre.lat/object/sye-c30-r01-oa05-conflictos-de-intere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5-conflictos-de-intere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5-conflictos-de-intere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5-conflictos-de-intere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5-conflictos-de-intere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5-conflictos-de-intere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5-conflictos-de-interes"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5-conflictos-de-intere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5-conflictos-de-intere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5-conflictos-de-interes"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5-conflictos-de-intere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5-conflictos-de-intere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5-conflictos-de-intere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5-conflictos-de-interes"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5-conflictos-de-interes"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5-conflictos-de-intere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30-r01-oa05-conflictos-de-interes" TargetMode="External"/>
  <Relationship Id="rId4" Type="http://schemas.openxmlformats.org/officeDocument/2006/relationships/hyperlink" Target="https://saludyestetica.lumbre.lat/object/sye-c30-r01-oa05-conflictos-de-interes" TargetMode="External"/>
  <Relationship Id="rId5"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5-conflictos-de-interes"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5-conflictos-de-intere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5-conflictos-de-intere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5-conflictos-de-intere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5-conflictos-de-intere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5-conflictos-de-interes"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5-conflictos-de-intere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30-r01-oa05-conflictos-de-interes" TargetMode="External"/>
  <Relationship Id="rId4" Type="http://schemas.openxmlformats.org/officeDocument/2006/relationships/hyperlink" Target="https://saludyestetica.lumbre.lat/object/sye-c30-r01-oa05-conflictos-de-interes" TargetMode="External"/>
  <Relationship Id="rId5"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5-conflictos-de-interes"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5-conflictos-de-intere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5-conflictos-de-intere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5-conflictos-de-intere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5-conflictos-de-intere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5-conflictos-de-intere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5-conflictos-de-intere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5-conflictos-de-intere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5-conflictos-de-intere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5-conflictos-de-intere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5-conflictos-de-intere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5-conflictos-de-intere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30-r01-oa05-conflictos-de-interes" TargetMode="External"/>
  <Relationship Id="rId4" Type="http://schemas.openxmlformats.org/officeDocument/2006/relationships/hyperlink" Target="https://saludyestetica.lumbre.lat/object/sye-c30-r01-oa05-conflictos-de-interes" TargetMode="External"/>
  <Relationship Id="rId5"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5-conflictos-de-interes"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5-conflictos-de-intere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5-conflictos-de-interes" TargetMode="Externa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5-conflictos-de-intere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5-conflictos-de-intere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5-conflictos-de-intere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5-conflictos-de-intere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5-conflictos-de-intere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5-conflictos-de-intere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5-conflictos-de-intere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5-conflictos-de-intere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5-conflictos-de-intere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5-conflictos-de-intere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5-conflictos-de-intere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5-conflictos-de-intere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5-conflictos-de-intere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5-conflictos-de-intere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5-conflictos-de-intere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5-conflictos-de-intere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5-conflictos-de-intere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5-conflictos-de-intere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5-conflictos-de-interes" TargetMode="External"/>
  <Relationship Id="rId3" Type="http://schemas.openxmlformats.org/officeDocument/2006/relationships/hyperlink" Target="https://saludyestetica.lumbre.lat/object/sye-c30-r01-oa05-conflictos-de-interes" TargetMode="External"/>
  <Relationship Id="rId4"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5-conflictos-de-intere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5-conflictos-de-intere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5-conflictos-de-intere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5-conflictos-de-intere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5-conflictos-de-intere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5-conflictos-de-intere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5-conflictos-de-intere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5-conflictos-de-intere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5-conflictos-de-intere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5-conflictos-de-interes"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5-conflictos-de-interes" TargetMode="Externa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5-conflictos-de-interes" TargetMode="Externa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5-conflictos-de-interes"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5-conflictos-de-interes"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5-conflictos-de-interes"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5-conflictos-de-interes" TargetMode="External"/>
  <Relationship Id="rId3" Type="http://schemas.openxmlformats.org/officeDocument/2006/relationships/notesSlide" Target="../notesSlides/notesSlide7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flict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nteré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ié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ga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mes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30-r01-oa05-conflictos-de-intere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5-conflictos-de-interes"/>
              </a:rPr>
              <a:t><![CDATA[Conflictos de interés: quién gana con l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dentificar el incentivo económico o no económico que hay detrás de un consejo de nutrición, distinguir conflicto de mentira y decidir qué peso dar a una recomendación según quién la paga y cómo se declara.]]></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l curso 30 sobre el dinero y el prestigio que sostienen una promesa: quién financia un estudio, qué significa un patrocinio o un código de afiliado, cómo se declaran los conflictos y qué preguntar antes de cre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5-conflictos-de-interes"/>
              </a:rPr>
              <a:t><![CDATA[Conflictos de interés: quién gana con l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onflictos de interés · patrocinio · publicidad · evidencia · criteri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flictos de interés: quién gana con la promes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5-conflictos-de-interes"/>
              </a:rPr>
              <a:t><![CDATA[Conflictos de interés: quién gana con l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6]]></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lquier persona que recibe promesas de nutrición todos los días: en redes sociales, en la farmacia, en el gimnasio o en la conversación familiar. No requiere conocimientos previos. Es formación educativa: no prescribe dietas, no recomienda productos y no sustituye la valoración de un profesional sanitari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flictos de interés: quién gana con la promes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5-conflictos-de-interes"/>
              </a:rPr>
              <a:t><![CDATA[Conflictos de interés: quién gana con l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Bruno, nombre inventado, ve un video donde una mujer con bata explica por qué «todos deberían tomar» un complemento para tener energía. Al final aparece un código de descuento y, en la descripción, una línea avisa que una marca patrocina el canal.]]></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 entrenador del gimnasio le recomienda un plan que se vende en la recepción, y su primo le manda un estudio que, en los agradecimientos, menciona a una empresa del sector. Bruno no quiere acusar a nadie de mentir: quiere saber cuánto pesa cada consejo cuando alguien gana algo si lo sigu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flictos de interés: quién gana con la promes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5-conflictos-de-interes"/>
              </a:rPr>
              <a:t><![CDATA[Conflictos de interés: quién gana con l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reparte culpas; enseña a mirar el incentivo, a distinguir el conflicto de la mentira y a hacer las preguntas que separan una recomendación interesada de una recomendación informad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bata, el código y la letra pequeñ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5-conflictos-de-interes"/>
              </a:rPr>
              <a:t><![CDATA[Conflictos de interés: quién gana con l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6]]></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scena se repite cada día. Alguien con bata o delantal explica un problema que suena real, ofrece una solución concreta y, en el mismo minuto, pone un enlace, un código de descuento o una lista de productos. La advertencia existe, pero vive al final del video o en la descripción, donde casi nadie la lee. No hace falta que la persona mienta para que el mensaje esté inclinado: basta con que parte de su ingreso dependa de que tú compres. Ese detalle no decide si la información es verdadera; decide cuánto hay que verificarla antes de tratarla como un consejo neutral. Y cuando el consejo se comparte sin contexto, el incentivo viaja con é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bata, el código y la letra pequeñ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5-conflictos-de-interes"/>
              </a:rPr>
              <a:t><![CDATA[Conflictos de interés: quién gana con l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ensa en dos personas que dicen exactamente lo mismo: «este producto te conviene». Una lo afirma porque lo estudió y no recibe nada a cambio; la otra cobra por cada venta. Las dos pueden estar convencidas y las dos pueden tener razón.]]></a:t>
            </a:r>
          </a:p>
        </p:txBody>
      </p:sp>
      <p:sp>
        <p:nvSpPr>
          <p:cNvPr id="8" name=""/>
          <p:cNvSpPr txBox="1"/>
          <p:nvPr/>
        </p:nvSpPr>
        <p:spPr>
          <a:xfrm>
            <a:off x="514350" y="2533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es que en el segundo caso existe una razón para exagerar que no depende de la honestidad de nadie. Por eso el conflicto de interés no se resuelve preguntando «¿es buena persona?», sino «¿qué gana si le cre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bata, el código y la letra pequeñ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5-conflictos-de-interes"/>
              </a:rPr>
              <a:t><![CDATA[Conflictos de interés: quién gana con l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gunta no insulta a quien la recibe: ordena la evidencia que tienes delante y te dice qué falta revisar. Aplicarla a un desconocido es fácil; aplicarla a alguien que te cae bien cuesta más, y ahí es donde más sirv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un conflicto de interés (y qué no e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5-conflictos-de-interes"/>
              </a:rPr>
              <a:t><![CDATA[Conflictos de interés: quién gana con l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6]]></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finición que usan las revistas médicas internacionales es sobria: hay conflicto de interés cuando el juicio profesional puede quedar influido por un interés secundario, como una ganancia económica. La frase no habla de mentira ni de delito; habla de una circunstancia. Un profesional puede tener un conflicto y dar un consejo correcto, igual que una persona sin conflicto puede equivocarse. Lo que cambia es la probabilidad de que los detalles incómodos se queden fuera de la conversación, y eso es información que te conviene tener. Conflicto no es sinónimo de corrupción: es una condición que se puede declarar y ponder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un conflicto de interés (y qué no e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5-conflictos-de-interes"/>
              </a:rPr>
              <a:t><![CDATA[Conflictos de interés: quién gana con l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6]]></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onflictos no siempre son dinero. También cuentan el prestigio, la carrera, la pertenencia a un grupo, la necesidad de defender una idea que sostiene la propia identidad o el miedo a contradecir a un colega. Hay además conflictos institucionales: una clínica que vende el producto que recomienda, un gimnasio que cobra comisión por el plan que ofrece en la recepción, una revista que vive de sus anunciantes. Nada de eso convierte el consejo en falso por sí solo. Convierte la verificación en una tarea necesaria, no en una descortesía. Y el conflicto puede estar en quien repite el mensaje, no sólo en quien lo creó.]]></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un conflicto de interés (y qué no e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5-conflictos-de-interes"/>
              </a:rPr>
              <a:t><![CDATA[Conflictos de interés: quién gana con l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6]]></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introductoria de carácter informativo. Explica cómo leer el incentivo que hay detrás de un consejo de nutrición; no acusa a personas, marcas ni instituciones, no diagnostica, no prescribe dietas y no sustituye la valoración de un profesional sanitari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un conflicto de interés (y qué no e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5-conflictos-de-interes"/>
              </a:rPr>
              <a:t><![CDATA[Conflictos de interés: quién gana con l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6]]></a:t>
            </a:r>
          </a:p>
        </p:txBody>
      </p:sp>
      <p:sp>
        <p:nvSpPr>
          <p:cNvPr id="7" name="" descr=""/>
          <p:cNvSpPr/>
          <p:nvPr/>
        </p:nvSpPr>
        <p:spPr>
          <a:xfrm>
            <a:off x="514350" y="1219200"/>
            <a:ext cx="8115300" cy="17335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2876550"/>
            <a:ext cx="8115300" cy="14954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2876550"/>
            <a:ext cx="38100" cy="1495425"/>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flicto no es lo mismo que mentira]]></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e alguien gane dinero con su recomendación no demuestra que sea falsa; que no gane nada no demuestra que sea cierta. El conflicto es una circunstancia que se declara y se pondera, no un veredicto sobre la persona.]]></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ordena la decisión]]></a:t>
            </a:r>
          </a:p>
        </p:txBody>
      </p:sp>
      <p:sp>
        <p:nvSpPr>
          <p:cNvPr id="14" name=""/>
          <p:cNvSpPr txBox="1"/>
          <p:nvPr/>
        </p:nvSpPr>
        <p:spPr>
          <a:xfrm>
            <a:off x="685800" y="33528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aceptar un consejo, pregunta qué gana quien lo da si lo sigues. Si la respuesta es «una venta», busca una segunda fuente que no venda lo mism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ién paga el estudi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5-conflictos-de-interes"/>
              </a:rPr>
              <a:t><![CDATA[Conflictos de interés: quién gana con l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una afirmación se apoya en un estudio, la primera pregunta es quién lo pagó. La industria financia investigación y eso no es un delito: sin ese dinero, muchos ensayos no existirían.]]></a:t>
            </a:r>
          </a:p>
        </p:txBody>
      </p:sp>
      <p:sp>
        <p:nvSpPr>
          <p:cNvPr id="8" name=""/>
          <p:cNvSpPr txBox="1"/>
          <p:nvPr/>
        </p:nvSpPr>
        <p:spPr>
          <a:xfrm>
            <a:off x="514350" y="22098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ro el financiamiento puede influir en qué pregunta se hace, con qué se compara, qué resultado se mide y qué se publica cuando el resultado no favorece al patrocinador. Un estudio patrocinado puede ser impecable y uno independiente puede ser floj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ién paga el estudi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5-conflictos-de-interes"/>
              </a:rPr>
              <a:t><![CDATA[Conflictos de interés: quién gana con l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cambia no es la verdad automática de los datos, sino la probabilidad de que los detalles molestos desaparezcan del resumen. No necesitas suponer mala fe para hacer la pregunta; basta con mirar el pie del artículo.]]></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guías de población tienen otro tipo de incentivo. La OMS y la autoridad sanitaria mexicana publican recomendaciones sobre patrones alimentarios, no sobre un envase concreto; no ganan si compras una marca y pierden credibilidad si la evidencia las contradi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ién paga el estudi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5-conflictos-de-interes"/>
              </a:rPr>
              <a:t><![CDATA[Conflictos de interés: quién gana con l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o no las vuelve infalibles ni convierte cada frase en una orden individual. Lo que sí hacen es permitirte comparar: si un consejo comercial se aparta de una recomendación pública sin explicar por qué, la pregunta sobre el incentivo se vuelve más urgente, no menos.]]></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guías alimentarias mexicanas se presentan como documento público, con el propósito declarado de orientar patrones y prácticas, no de vender producto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ién paga el estudio]]></a:t>
            </a:r>
          </a:p>
        </p:txBody>
      </p:sp>
      <p:pic>
        <p:nvPicPr>
          <p:cNvPr id="3" name="" descr="De la recomendación al incentivo: cinco pasos">
            <a:hlinkClick r:id="rId3" tooltip="De la recomendación al incentivo: cinco pasos"/>
          </p:cNvPr>
          <p:cNvPicPr>
            <a:picLocks noChangeAspect="1"/>
          </p:cNvPicPr>
          <p:nvPr>
            <p:ph type="pic" idx="1"/>
          </p:nvPr>
        </p:nvPicPr>
        <p:blipFill>
          <a:blip r:embed="rId2"/>
          <a:stretch>
            <a:fillRect/>
          </a:stretch>
        </p:blipFill>
        <p:spPr>
          <a:xfrm>
            <a:off x="1752600" y="1257300"/>
            <a:ext cx="56292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se dice, quién firma, quién paga y qué cambia cuando el consejo también vend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0-r01-oa05-conflictos-de-interes"/>
              </a:rPr>
              <a:t><![CDATA[Ver imagen original en el O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filiación, patrocinio y embajad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5-conflictos-de-interes"/>
              </a:rPr>
              <a:t><![CDATA[Conflictos de interés: quién gana con l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6]]></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muchas formas de relación y no todas pesan igual. Un profesional puede cobrar por una conferencia, participar en un consejo asesor, recibir producto gratis, viajar a un congreso pagado o tener acciones de una empresa. También puede tener un código de afiliado: cada venta que sale de su enlace le deja un porcentaje. La diferencia importa. Cobrar por una conferencia no depende de lo que tú decidas; cobrar por cada venta sí. El segundo incentivo crece justo cuando tú compras, y por eso merece más preguntas. No es lo mismo una relación declarada y puntual que una sociedad comercial permanent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filiación, patrocinio y embajad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5-conflictos-de-interes"/>
              </a:rPr>
              <a:t><![CDATA[Conflictos de interés: quién gana con l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6]]></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relaciones también pueden ser invisibles. Un consultorio que sólo recomienda la marca que paga el alquiler, un creador que recibió el producto y no lo menciona, un evento que no aclara quién lo financia o una asociación que publica material elaborado por una empresa. La ausencia de una declaración no prueba que exista un conflicto; su presencia tampoco prueba que el consejo sea falso. Lo que hace la declaración es darte un dato para ponderar. Sin ese dato, la confianza se apoya en el tono, y el tono se puede ensayar. Preguntar por la relación no es lo mismo que acusar de complicida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filiación, patrocinio y embajad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5-conflictos-de-interes"/>
              </a:rPr>
              <a:t><![CDATA[Conflictos de interés: quién gana con l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rases que se oyen y qué hacer con ellas. La tercera columna no juzga a nadie: ordena la decisió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5-conflictos-de-interes"/>
              </a:rPr>
              <a:t><![CDATA[Conflictos de interés: quién gana con l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6]]></a:t>
            </a:r>
          </a:p>
        </p:txBody>
      </p:sp>
      <p:graphicFrame>
        <p:nvGraphicFramePr>
          <p:cNvPr id="7" name="" descr=""/>
          <p:cNvGraphicFramePr>
            <a:graphicFrameLocks noGrp="1"/>
          </p:cNvGraphicFramePr>
          <p:nvPr/>
        </p:nvGraphicFramePr>
        <p:xfrm>
          <a:off x="514350" y="1257300"/>
          <a:ext cx="8115300" cy="3048000"/>
        </p:xfrm>
        <a:graphic>
          <a:graphicData uri="http://schemas.openxmlformats.org/drawingml/2006/table">
            <a:tbl>
              <a:tblPr firstRow="1" bandRow="1"/>
              <a:tblGrid>
                <a:gridCol w="2657475"/>
                <a:gridCol w="2390775"/>
                <a:gridCol w="30670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oy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uede estar pasan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 patrocina la marca, pero digo lo que pien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y un pago y una promesa de indepen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 si el contenido cambia cuando cambia el patrocin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e estudio lo demues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trabajo financiado por quien ven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er quién pagó, quién lo diseñó y qué se compar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 dejo mi código de descu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go por venta, no por conse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parar la información del enlace de comp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5-conflictos-de-interes"/>
              </a:rPr>
              <a:t><![CDATA[Conflictos de interés: quién gana con l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6]]></a:t>
            </a:r>
          </a:p>
        </p:txBody>
      </p:sp>
      <p:graphicFrame>
        <p:nvGraphicFramePr>
          <p:cNvPr id="7" name="" descr=""/>
          <p:cNvGraphicFramePr>
            <a:graphicFrameLocks noGrp="1"/>
          </p:cNvGraphicFramePr>
          <p:nvPr/>
        </p:nvGraphicFramePr>
        <p:xfrm>
          <a:off x="514350" y="1257300"/>
          <a:ext cx="8115300" cy="2781300"/>
        </p:xfrm>
        <a:graphic>
          <a:graphicData uri="http://schemas.openxmlformats.org/drawingml/2006/table">
            <a:tbl>
              <a:tblPr firstRow="1" bandRow="1"/>
              <a:tblGrid>
                <a:gridCol w="2657475"/>
                <a:gridCol w="2390775"/>
                <a:gridCol w="30670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oy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uede estar pasan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 mí me lo recomendó mi nutriólo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haber comisión o simple confian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r si la recomendación le deja al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 una guía oficial, no una mar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omendación de población sin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sarla como contraste, no como receta individ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dice alguien sin interes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repetir publicidad sin cob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uscar la fuente original de la fr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declaran los conflict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5-conflictos-de-interes"/>
              </a:rPr>
              <a:t><![CDATA[Conflictos de interés: quién gana con l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os artículos científicos, la declaración suele estar al final, antes de las referencias, y a veces en un documento aparte. En los videos, en la descripción o en un rótulo; en los eventos, en la última diapositiva; en los libros, en los agradecimientos. No es un detalle decorativo: es la parte donde el autor dice qué relación tiene con quien podría beneficiarse de sus conclusiones. Si buscas esa sección y no existe, ya aprendiste algo sobre el documento. Si existe pero es vaga, también. Leerla toma menos de un minuto y cambia la forma en que lees el rest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declaran los conflict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5-conflictos-de-interes"/>
              </a:rPr>
              <a:t><![CDATA[Conflictos de interés: quién gana con l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6]]></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declaración útil es específica: qué empresa, qué tipo de relación, desde cuándo y si toca el tema del que se habla. «He colaborado con varias empresas del sector» informa poco; «recibo pago por conferencias de esta empresa» informa más; «recibo una comisión por cada venta» informa casi todo. También conviene notar lo que falta: el monto, la duración y el papel real en la decisión. Un conflicto declarado a medias sigue siendo un conflicto, y una declaración larga no compensa una respuesta evasiva sobre lo esencial. La especificidad es la que permite ponderar; el ritual de declarar no bast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declaran los conflictos]]></a:t>
            </a:r>
          </a:p>
        </p:txBody>
      </p:sp>
      <p:pic>
        <p:nvPicPr>
          <p:cNvPr id="3" name="" descr="Tres relaciones y lo que cambian">
            <a:hlinkClick r:id="rId3" tooltip="Tres relaciones y lo que cambian"/>
          </p:cNvPr>
          <p:cNvPicPr>
            <a:picLocks noChangeAspect="1"/>
          </p:cNvPicPr>
          <p:nvPr>
            <p:ph type="pic" idx="1"/>
          </p:nvPr>
        </p:nvPicPr>
        <p:blipFill>
          <a:blip r:embed="rId2"/>
          <a:stretch>
            <a:fillRect/>
          </a:stretch>
        </p:blipFill>
        <p:spPr>
          <a:xfrm>
            <a:off x="2447925" y="1257300"/>
            <a:ext cx="42386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No todas las relaciones pesan igual: la que crece con tu compra pide más pregunta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0-r01-oa05-conflictos-de-interes"/>
              </a:rPr>
              <a:t><![CDATA[Ver imagen original en el O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preguntar antes de cre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5-conflictos-de-interes"/>
              </a:rPr>
              <a:t><![CDATA[Conflictos de interés: quién gana con l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sas piezas se pueden hacer cinco preguntas antes de creer. Primera: ¿quién paga y qué recibe? Segunda: ¿qué gana esta persona si hago lo que propone? Tercera: ¿existe una versión del consejo sin producto que vender? Cuarta: ¿hay alguna fuente independiente que diga lo mismo? Quinta: ¿qué ocurriría si el producto no funcionara: lo sabríamos? Las respuestas no siempre existen, y la ausencia también orienta. Un consejo que sólo se sostiene con su propio anuncio tiene menos apoyo que uno que aparece en fuentes separadas y con métodos distinto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preguntar antes de cre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5-conflictos-de-interes"/>
              </a:rPr>
              <a:t><![CDATA[Conflictos de interés: quién gana con l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eta no es descartar todo lo que tenga un interés detrás, porque entonces no quedaría casi nada. La meta es descontar: dar menos peso a lo que no se puede verificar y más a lo que se sostiene sin necesidad de una venta. La simpatía no es evidencia y el conflicto no es una condena. Con el incentivo a la vista, puedes conservar lo útil —una idea, una receta, un recordatorio— y dejar fuera la parte que sólo existe para que compres. La siguiente lección afina la otra mitad del problema: cómo leer la afirmación científica que acompaña a la promes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5-conflictos-de-interes"/>
              </a:rPr>
              <a:t><![CDATA[Conflictos de interés: quién gana con l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preguntar antes de creer · Procedimiento: auditar el incentivo de un consejo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la recomendación exac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n adornos: qué propone, a quién y con qué palabra. «Toma este complemento», «deja el pan», «compra este plan». Si no cabe en una frase, todavía no sabes qué te están pidiend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5-conflictos-de-interes"/>
              </a:rPr>
              <a:t><![CDATA[Conflictos de interés: quién gana con l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preguntar antes de creer · Procedimiento: auditar el incentivo de un consejo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Identifica a quien firm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mbre, formación declarada y papel: profesional, creador, vendedor o paciente. No para descalificar, sino para saber qué parte del mensaje es experiencia y qué parte es promoció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5-conflictos-de-interes"/>
              </a:rPr>
              <a:t><![CDATA[Conflictos de interés: quién gana con l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preguntar antes de creer · Procedimiento: auditar el incentivo de un consejo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astrea el diner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ra la descripción, el pie del estudio, la última diapositiva y los agradecimientos. Busca palabras como patrocinio, colaboración, consultoría, comisión o producto proporcionad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5-conflictos-de-interes"/>
              </a:rPr>
              <a:t><![CDATA[Conflictos de interés: quién gana con l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preguntar antes de creer · Procedimiento: auditar el incentivo de un consejo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lasifica la rela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e pago fijo de pago por venta, y relación declarada de relación invisible. Cuanto más crece el ingreso con tu decisión, más peso tiene la pregunt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5-conflictos-de-interes"/>
              </a:rPr>
              <a:t><![CDATA[Conflictos de interés: quién gana con l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preguntar antes de creer · Procedimiento: auditar el incentivo de un consejo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Busca la versión sin conflic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 con una guía pública o con una fuente que no venda el producto. Si dicen lo mismo, el consejo gana; si se contradicen, ya sabes dónde mira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5-conflictos-de-interes"/>
              </a:rPr>
              <a:t><![CDATA[Conflictos de interés: quién gana con l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preguntar antes de creer · Procedimiento: auditar el incentivo de un consejo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e y anota por qué]]></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hace falta condenar ni comprar. Escribe qué conservas, qué descartas y qué fuente lo sostiene; dentro de un mes sabrás si la decisión sigue en pi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5-conflictos-de-interes"/>
              </a:rPr>
              <a:t><![CDATA[Conflictos de interés: quién gana con l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preguntar antes de creer · Caso ficticio: el video que Bruno quería creer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Bruno, nombre inventado, ve un video donde una profesional recomienda un complemento para tener más energía. Al final hay un código de descuento y la descripción avisa que una marca patrocina el canal. Su entrenador le ofrece un plan que se vende en la recepción y su primo le manda un estudio que agradece a una empresa del secto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5-conflictos-de-interes"/>
              </a:rPr>
              <a:t><![CDATA[Conflictos de interés: quién gana con l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preguntar antes de creer · Caso ficticio: el video que Bruno quería creer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aparece al mirar]]></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video tiene un pago por venta, no sólo un patrocinio: el código existe para medir cuánto vende cada recomendación. El plan del gimnasio deja comisión a quien lo coloca. El estudio está financiado, pero también declara que los autores tuvieron libertad editorial. Bruno no encuentra ninguna mentira; encuentra tres incentivos distintos y ninguno explicado con detall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5-conflictos-de-interes"/>
              </a:rPr>
              <a:t><![CDATA[Conflictos de interés: quién gana con l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preguntar antes de creer · Caso ficticio: el video que Bruno quería creer · Paso 3 de 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5-conflictos-de-interes"/>
              </a:rPr>
              <a:t><![CDATA[Conflictos de interés: quién gana con l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por qué]]></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runo no compra el complemento ni el plan. Conserva dos ideas útiles del video —dormir mejor y comer con variedad— y consulta su cansancio con el profesional que lo atiende, porque una recomendación patrocinada no puede evaluar su caso. No acusa a nadie: escribe qué gana cada quien y decide con esa información. Si el consejo hubiera venido de una guía pública sin producto, lo habría ponderado igual, pero con menos reserva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preguntar antes de creer]]></a:t>
            </a:r>
          </a:p>
        </p:txBody>
      </p:sp>
      <p:pic>
        <p:nvPicPr>
          <p:cNvPr id="3" name="" descr="Antes de creerle a un consejo patrocinado">
            <a:hlinkClick r:id="rId3" tooltip="Antes de creerle a un consejo patrocinado"/>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responde con la publicación abierta y sin la prisa de la compr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0-r01-oa05-conflictos-de-interes"/>
              </a:rPr>
              <a:t><![CDATA[Ver imagen original en el O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5-conflictos-de-interes"/>
              </a:rPr>
              <a:t><![CDATA[Conflictos de interés: quién gana con l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6]]></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conflicto con mentira. Tener un interés no equivale a falsear datos. Si tratas todo consejo interesado como fraude, pierdes información útil; si lo tratas como neutral, pierdes el filtro.]]></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er que declarar el conflicto lo resuelve. Decir «me patrocina esta marca» no vuelve imparcial el contenido. La declaración sirve para ponderar, no para absolv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5-conflictos-de-interes"/>
              </a:rPr>
              <a:t><![CDATA[Conflictos de interés: quién gana con l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spechar sólo de quien vende. Un conocido puede repetir publicidad sin cobrar, por prestigio o por pertenencia. El incentivo social también inclina la balanza.]]></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darse con el tono. La bata, la seguridad y los gráficos no son evidencia. El tono se ensaya; la fuente se verific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5-conflictos-de-interes"/>
              </a:rPr>
              <a:t><![CDATA[Conflictos de interés: quién gana con l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cobra por cada venta, trata su recomendación como publicidad y busca una segunda fuente.]]></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estudio está financiado por quien vende el producto, revisa el diseño y la comparación antes que el titular.]]></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declaración de intereses no dice qué relación existe, pide el detalle o baja la confianz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consejo se sostiene igual sin comprar nada, gana peso; si sólo existe con enlace, pierd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5-conflictos-de-interes"/>
              </a:rPr>
              <a:t><![CDATA[Conflictos de interés: quién gana con l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6]]></a:t>
            </a:r>
          </a:p>
        </p:txBody>
      </p:sp>
      <p:sp>
        <p:nvSpPr>
          <p:cNvPr id="7" name="" descr=""/>
          <p:cNvSpPr/>
          <p:nvPr/>
        </p:nvSpPr>
        <p:spPr>
          <a:xfrm>
            <a:off x="514350" y="1866900"/>
            <a:ext cx="8115300" cy="1495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14954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tema toca una condición diagnosticada, la decisión se consulta con quien te atiende, no con el patrocinador.]]></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con el profesional que te atiende antes de seguir un consejo patrocinado que incluya un producto, un suplemento o un cambio en tu tratamient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5-conflictos-de-interes"/>
              </a:rPr>
              <a:t><![CDATA[Conflictos de interés: quién gana con l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6]]></a:t>
            </a:r>
          </a:p>
        </p:txBody>
      </p:sp>
      <p:sp>
        <p:nvSpPr>
          <p:cNvPr id="7" name="" descr=""/>
          <p:cNvSpPr/>
          <p:nvPr/>
        </p:nvSpPr>
        <p:spPr>
          <a:xfrm>
            <a:off x="514350" y="1219200"/>
            <a:ext cx="8115300" cy="16478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 especialmente importante si estás embarazada o amamantando, si la persona que lo seguiría es menor de edad, si tienes diabetes, hipertensión o enfermedad renal o hepática diagnosticada, si hay antecedentes de trastorno de la conducta alimentaria o si tomas medicación con horario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5-conflictos-de-interes"/>
              </a:rPr>
              <a:t><![CDATA[Conflictos de interés: quién gana con l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6]]></a:t>
            </a:r>
          </a:p>
        </p:txBody>
      </p:sp>
      <p:sp>
        <p:nvSpPr>
          <p:cNvPr id="7" name="" descr=""/>
          <p:cNvSpPr/>
          <p:nvPr/>
        </p:nvSpPr>
        <p:spPr>
          <a:xfrm>
            <a:off x="514350" y="1219200"/>
            <a:ext cx="8115300" cy="19621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ambién merece consulta la fatiga que no cede, la pérdida de peso sin proponértelo y cualquier síntoma que aparezca junto con un cambio de alimentación. Si un consejo te pide interrumpir un tratamiento para probar un producto, detente y consulta: esta lección explica cómo leer un incentivo, no cómo sustituir una indicación médic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5-conflictos-de-interes"/>
              </a:rPr>
              <a:t><![CDATA[Conflictos de interés: quién gana con l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video recomienda un complemento y al final incluye un código de descuento de la marca. ¿Qué cambia con ese dat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la información es falsa por estar patrocinada.]]></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existe un interés económico que conviene ponderar, aunque la información pueda ser correcta.]]></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el complemento funciona, porque la marca lo respalda.]]></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el video deja de ser útil para cualquier decisió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5-conflictos-de-interes"/>
              </a:rPr>
              <a:t><![CDATA[Conflictos de interés: quién gana con l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estudio que favorece a un producto fue financiado por la empresa que lo vende. ¿Cuál es la lectura más útil?]]></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scartarlo sin leerlo: todo estudio financiado es fals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reerlo sin reservas: si está publicado, es confiable.]]></a:t>
            </a:r>
          </a:p>
        </p:txBody>
      </p:sp>
      <p:sp>
        <p:nvSpPr>
          <p:cNvPr id="11" name=""/>
          <p:cNvSpPr txBox="1"/>
          <p:nvPr/>
        </p:nvSpPr>
        <p:spPr>
          <a:xfrm>
            <a:off x="666750" y="3076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eerlo con atención: quién lo diseñó, qué comparó y qué se publicó.]]></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Buscar sólo el titular, que resume el resultad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5-conflictos-de-interes"/>
              </a:rPr>
              <a:t><![CDATA[Conflictos de interés: quién gana con l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ener un conflicto de interés equivale a mentir.]]></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5-conflictos-de-interes"/>
              </a:rPr>
              <a:t><![CDATA[Conflictos de interés: quién gana con l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declaración de intereses específica permite ponderar un consejo, aunque no lo vuelve neutral.]]></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5-conflictos-de-interes"/>
              </a:rPr>
              <a:t><![CDATA[Conflictos de interés: quién gana con l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relación con el incentivo que produ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atrocinio del vide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ódigo de afiliad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nferencia pagad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roducto gratis]]></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Guía pública]]></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Ingreso que crece con cada compr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5-conflictos-de-interes"/>
              </a:rPr>
              <a:t><![CDATA[Conflictos de interés: quién gana con l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ago por tiempo y experienci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lación sin pago directo]]></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comendación sin producto que vender]]></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ago por difundir, sin depender de la vent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5-conflictos-de-interes"/>
              </a:rPr>
              <a:t><![CDATA[Conflictos de interés: quién gana con l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conflicto de interés no es una mentira: es una ___ que puede inclinar el juicio. La pregunta útil es qué ___ la persona si sigues su consejo. Declarar el conflicto lo hace ___, no lo elimin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5-conflictos-de-interes"/>
              </a:rPr>
              <a:t><![CDATA[Conflictos de interés: quién gana con l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según lo que aporta a la decis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ñal de conflict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egunta útil]]></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clusión apresurad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video incluye un código de descuento]]></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Quién pagó el estudio?]]></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i está patrocinado, todo lo que dice es fals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5-conflictos-de-interes"/>
              </a:rPr>
              <a:t><![CDATA[Conflictos de interés: quién gana con l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estudio agradece a una empresa del sector]]></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Qué gana esta persona si compr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l plan se vende en la recepción del gimnasi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Como lleva bata, su consejo es neutral]]></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Existe una versión sin producto que vender?]]></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5-conflictos-de-interes"/>
              </a:rPr>
              <a:t><![CDATA[Conflictos de interés: quién gana con l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Bruno anota qué producto recomienda el video y quién lo patrocina.]]></a:t>
            </a:r>
          </a:p>
        </p:txBody>
      </p:sp>
      <p:sp>
        <p:nvSpPr>
          <p:cNvPr id="10" name=""/>
          <p:cNvSpPr txBox="1"/>
          <p:nvPr/>
        </p:nvSpPr>
        <p:spPr>
          <a:xfrm>
            <a:off x="628650" y="26670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a si el código de descuento le deja dinero a quien recomienda.]]></a:t>
            </a:r>
          </a:p>
        </p:txBody>
      </p:sp>
      <p:sp>
        <p:nvSpPr>
          <p:cNvPr id="11" name=""/>
          <p:cNvSpPr txBox="1"/>
          <p:nvPr/>
        </p:nvSpPr>
        <p:spPr>
          <a:xfrm>
            <a:off x="628650" y="33432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el video advierte que está patrocinado, concluye que la recomendación es neutral.]]></a:t>
            </a:r>
          </a:p>
        </p:txBody>
      </p:sp>
      <p:sp>
        <p:nvSpPr>
          <p:cNvPr id="12" name=""/>
          <p:cNvSpPr txBox="1"/>
          <p:nvPr/>
        </p:nvSpPr>
        <p:spPr>
          <a:xfrm>
            <a:off x="628650" y="4019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Busca una guía pública que hable del mismo tem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5-conflictos-de-interes"/>
              </a:rPr>
              <a:t><![CDATA[Conflictos de interés: quién gana con l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ecide consultar su cansancio con el profesional que lo atiend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5-conflictos-de-interes"/>
              </a:rPr>
              <a:t><![CDATA[Conflictos de interés: quién gana con l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0-r01-oa05-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0-r01-oa05-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0-r01-oa05-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0-r01-oa05-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30-r01-oa05-ex05]]></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5-conflictos-de-interes"/>
              </a:rPr>
              <a:t><![CDATA[Conflictos de interés: quién gana con l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30-r01-oa05-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30-r01-oa05-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30-r01-oa05-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Identificas quién gana con una recomendación, distingues conflicto de mentira y pides la declaración antes de decidir.]]></a:t>
            </a:r>
          </a:p>
        </p:txBody>
      </p:sp>
      <p:sp>
        <p:nvSpPr>
          <p:cNvPr id="11" name=""/>
          <p:cNvSpPr txBox="1"/>
          <p:nvPr/>
        </p:nvSpPr>
        <p:spPr>
          <a:xfrm>
            <a:off x="514350" y="29622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relaciones y vuelve a aplicar las cinco preguntas a un consejo que hayas recibido esta seman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5-conflictos-de-interes"/>
              </a:rPr>
              <a:t><![CDATA[Conflictos de interés: quién gana con l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ige el último consejo de nutrición que recibiste con un enlace o un producto al final. Escribe quién lo firma, qué gana si lo sigues y qué fuente independiente podrías consultar. Después anota qué parte del consejo conservarías aunque no compres nada.]]></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leer el incentiv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5-conflictos-de-interes"/>
              </a:rPr>
              <a:t><![CDATA[Conflictos de interés: quién gana con l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6]]></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2781300"/>
                <a:gridCol w="5334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licto de interé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rcunstancia que puede inclinar el juicio, no una menti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nancia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paga el estudio y qué se publ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fili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greso que crece con cada 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l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ce visible el conflicto; no lo elimi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uía públ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omendación sin producto que vend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leer el incentiv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5-conflictos-de-interes"/>
              </a:rPr>
              <a:t><![CDATA[Conflictos de interés: quién gana con l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6]]></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30-r01-oa05-conflictos-de-interes"/>
              </a:rPr>
              <a:t><![CDATA[Abrir el juego en el O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irar quién paga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5-conflictos-de-interes"/>
              </a:rPr>
              <a:t><![CDATA[Conflictos de interés: quién gana con l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Un conflicto de interés invalida automáticamente un consej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irar quién paga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5-conflictos-de-interes"/>
              </a:rPr>
              <a:t><![CDATA[Conflictos de interés: quién gana con l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Indica que existe un interés que puede influir en el juicio, no que la información sea falsa. Sirve para saber qué verificar y cuánto peso dar al mensaj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irar quién paga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5-conflictos-de-interes"/>
              </a:rPr>
              <a:t><![CDATA[Conflictos de interés: quién gana con l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hay entre patrocinio y afiliación?]]></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irar quién paga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5-conflictos-de-interes"/>
              </a:rPr>
              <a:t><![CDATA[Conflictos de interés: quién gana con l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patrocinio suele pagar por difundir; la afiliación paga por cada venta que sale del enlace. El segundo incentivo crece justo cuando tú compras, y por eso pide más pregunta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irar quién paga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5-conflictos-de-interes"/>
              </a:rPr>
              <a:t><![CDATA[Conflictos de interés: quién gana con l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Dónde se busca la declaración de interese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irar quién paga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5-conflictos-de-interes"/>
              </a:rPr>
              <a:t><![CDATA[Conflictos de interés: quién gana con l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artículos, al final antes de las referencias; en videos, en la descripción; en eventos, en la última diapositiva; en libros, en los agradecimientos. Si no está, eso también inform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irar quién paga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5-conflictos-de-interes"/>
              </a:rPr>
              <a:t><![CDATA[Conflictos de interés: quién gana con l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reguntas hacer ante un consejo patrocinad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irar quién paga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5-conflictos-de-interes"/>
              </a:rPr>
              <a:t><![CDATA[Conflictos de interés: quién gana con l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ién paga y qué recibe, qué gana la persona si lo sigues, si existe una versión sin producto, qué fuente independiente dice lo mismo y qué pasaría si el producto no funcionar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irar quién paga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5-conflictos-de-interes"/>
              </a:rPr>
              <a:t><![CDATA[Conflictos de interés: quién gana con l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pondera un consejo sin descartarl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mirar quién paga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5-conflictos-de-interes"/>
              </a:rPr>
              <a:t><![CDATA[Conflictos de interés: quién gana con l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le da menos peso a lo que sólo existe con un enlace de compra y más a lo que se sostiene en fuentes separadas. Se conserva lo útil y se deja fuera la parte que sólo busca la vent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5-conflictos-de-interes"/>
              </a:rPr>
              <a:t><![CDATA[Conflictos de interés: quién gana con l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en gana con una promesa no siempre miente, y quien no gana no siempre acierta. El conflicto de interés es una circunstancia que se declara y se pondera: importa quién paga, qué recibe y si tu decisión le deja algo. Antes de creer, pregunta quién firma, quién financia, qué relación existe y qué fuente independiente dice lo mismo. No necesitas desconfiar de todo: necesitas saber qué parte del consejo se sostiene sin que compres nad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5-conflictos-de-interes"/>
              </a:rPr>
              <a:t><![CDATA[Conflictos de interés: quién gana con l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6]]></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5-conflictos-de-interes"/>
              </a:rPr>
              <a:t><![CDATA[Conflictos de interés: quién gana con l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6]]></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MJE-COI · ICMJE, Recommendations for the Conduct, Reporting, Editing, and Publication of Scholarly Work in Medical Journals: author responsibilities, conflicts of interest · https://www.icmje.org/recommendations/browse/roles-and-responsibilities/author-responsibilities--conflicts-of-interest.html · consulta: 2026-10-25 · alcance: Alcance internacional (comité de editores de revistas médicas). Define el conflicto de interés como la posible influencia de un interés secundario, como la ganancia económica, y pide declarar relaciones financieras y no financieras. No se usa para juzgar a ninguna persona ni institución.]]></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5-conflictos-de-interes"/>
              </a:rPr>
              <a:t><![CDATA[Conflictos de interés: quién gana con l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 de enero de 2026) · https://www.who.int/es/news-room/fact-sheets/detail/healthy-diet · consulta: 2026-10-25 · alcance: Alcance internacional. Sostiene la prioridad de un conjunto de alimentos mínimamente procesados y la variedad como recomendación de población, sin producto que vender; no se usa para fijar cantidades.]]></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5-conflictos-de-interes"/>
              </a:rPr>
              <a:t><![CDATA[Conflictos de interés: quién gana con l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7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GUIAS-MX · Guías Alimentarias Saludables y Sostenibles para la Población Mexicana 2025, Secretaría de Salud · https://www.gob.mx/salud/sinsamac/documentos/guias-alimentarias-saludables-y-sostenibles-para-la-poblacion-mexicana-2025 · consulta: 2026-10-25 · alcance: Alcance federal en México, orientación alimentaria. Documento publicado el 16-10-2025; propone patrones y prácticas alimentarias más saludables y sostenibles. Se cita como ejemplo de recomendación pública sin producto; no se usa para cantidades.]]></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5-conflictos-de-interes"/>
              </a:rPr>
              <a:t><![CDATA[Conflictos de interés: quién gana con la pro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7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Lección de carácter informativo; no prescribe dietas, no recomienda productos ni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2026-10-26T08:53:48Z</dcterms:created>
  <dcterms:modified xsi:type="dcterms:W3CDTF">2026-10-26T08:53:48Z</dcterms:modified>
  <dc:title>Conflictos de interés: quién gana con la promesa</dc:title>
  <dc:description>Presentación editable del OA «Conflictos de interés: quién gana con la promesa». Enlace: https://saludyestetica.lumbre.lat/object/sye-c30-r01-oa05-conflictos-de-interes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