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4-testimonios-y-fot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stimonios y fotos de resultados: qué no te están mostrand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stimonios y fotos de resultados: qué no te están mostrand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oto que decidió una compr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lección de casos: el escaparate»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lección de casos: el escaparate»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lección de casos: el escaparate»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tes y después: la puesta en escen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foto a la decisión: cinc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muestra la imagen, qué la explica y qué falta para convertirla e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dición y resultados atípico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eguntar ante un testimonio»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o que ves y lo que puede explic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imagen admite varias causas; la pregunta separa una de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usar un testimonio sin burlarte»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antes y después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scribe la imagen sin conclu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sólo lo que ves: dos fotos, una persona, una fecha, una frase. Evita interpretar todavía si el cambio es de grasa, de postura o de luz. Separar la observación de la conclusión es el primer paso para no confundir una con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antes y después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Busca las condiciones de la t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a luz, fondo, distancia, pose, ropa y encuadre. Si el antes y el después no comparten condiciones, la diferencia puede ser de fotografía. Pregunta si hay más fotos o si el cambio se midió de otra 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antes y después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gunta por el tiempo y los cambios simultáne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ambio de pocas semanas no es lo mismo que uno de muchos meses. Anota qué más pudo cambiar: alimentación, actividad, sueño, estrés, tratamiento, dinero o apoyo. Si la persona cambió cinco cosas, el resultado no se puede cargar a una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antes y después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Busca la serie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qué pasó con las demás personas que probaron lo mismo. Un caso aislado no dice cuál es la probabilidad de que te pase a ti. Si sólo hay un caso y no hay denominador, la imagen no puede sostener una promesa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antes y después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cide qué harías con l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qué parte de la publicación te sirve y qué parte no. Si lo único que te convence es la foto, todavía no tienes una razón: tienes una impresión. Busca una razón que puedas explicar sin enseñar la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antes y después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uida el efecto en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bserva si la publicación te deja con ganas de restringir, compensar o revisar tu cuerpo todo el día. Si eso ocurre, la decisión ya no es sobre el producto: es sobre cómo te está afectando la comparación. Pide apoyo si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ublicación de Na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adia, nombre inventado, ve una publicación con dos fotos y una lista de productos. El antes está en interiores, con luz dura y ropa holgada; el después, junto a una ventana, con ropa ajustada y una sonrisa. La publicación no dice cuánto tiempo pasó ni qué más cambió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ublicación de Na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la imagen no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comparar, Nadia nota que la luz, la pose y la ropa son distintas. No sabe si hubo pérdida de grasa, cambio de postura o edición. Tampoco sabe si la persona recibió los productos gratis ni qué pasó con otras personas que los probaron. La foto es real como imagen, pero no es una prueba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ublicación de Na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adia no compra por la foto. Decide buscar información sobre el producto, preguntar por el tiempo y los cambios, y observar cómo se siente después de ver ese tipo de publicaciones. No se burla de la mujer ni se culpa por haberse impresionado: separa la historia de la promesa y se queda con la pregunta que sí puede cont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reerle a un antes y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sponde con la publicación abierta y sin la prisa d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hubo un cambio en esa persona, pero la foto no muestra el tiempo, el contexto ni el resto de los c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oto puede ser real y aun así no demostrar la causa ni la probabilidad de que el resultado se repita. Faltan tiempo, condiciones, cambios simultáneos y los casos que no funcion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caso aislado no es un promedio; una imagen no muestra el denominador ni las condiciones de la t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4-testimonios-y-foto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la luz y la pose pueden cambiar la silueta sin que cambie la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uz dura, la pose, la ropa y el ángulo modifican el contorno. Sin condiciones comparables, la diferencia puede ser de fotografía y no de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ercepción de una silueta cambia con luz, pose, ropa y encuadre; una comparación justa controla esas vari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4-testimonios-y-fot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uténtica no es lo mismo que representativa. La foto puede ser real y no mostrar el tiempo, los cambios simultáneos, la selección de casos ni lo que ocurrió con las demá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imagen muestra un instante; la evidencia de un efecto necesita comparación, tiempo y un conjunto de c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4-testimonios-y-fot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so que se muestra no dice nada sobre quienes no respondieron. Preguntar por el resto permite distinguir un caso aislado de un patrón y evita generalizar desde una sola f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lección de casos muestra los éxitos y puede ocultar a quienes no respondieron; el denominador cambia la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4-testimonios-y-fot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intura más marcada → Pose, ropa, ángulo o pérdida de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l más luminosa → Luz, hidratación, filtro o maquill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mbio en pocas semanas → Agua, postura o un caso atíp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nrisa y seguridad → Entusiasmo, pago o experienci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uchos comentarios → Alcance, no efica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visual tiene varias causas posibles; la pregunta es la que separa una de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4-testimonios-y-fot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a · ti ·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aso es un dato, no un promedio. El tiempo y el resto de los casos permiten saber si el resultado es representativo o excep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lección de casos y el paso del tiempo cambian lo que un testimonio permite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4-testimonios-y-fot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uánto tiempo pasó entre las fotos? → Pregunt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ólo se muestra el caso que funcionó → Señal de una prueba déb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errar la publicación si me hace sentir mal → Cuidado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antes está oscuro y el después iluminado → Señal de una prueba déb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Qué más cambió en su alimentación? → Pregunt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persona vende el producto que muestra → Señal de una prueba déb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Hablar con alguien si me comparo todo el día → Cuidado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Qué pasó con quienes no obtuvieron el resultado? → Pregunt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preguntas abren información; las señales débiles la estrechan; el cuidado personal protege la relación con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4-testimonios-y-fot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foto del después se ve mejor, concluye que el producto funciona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una foto se vea mejor no demuestra que el producto funcione ni que funcione para todos. Faltan tiempo, condiciones, cambios simultáneos y el resto de los c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imagen no muestra el denominador ni las condiciones; generalizar desde un caso es el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4-testimonios-y-foto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a publicación con antes y después. Escribe qué muestra, qué puede explicarlo además del producto y qué pregunta harías antes de decidir. Después anota cómo te sentiste al v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una f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una f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uede mostrar una foto de antes y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cambio en una persona en un momento. No muestra el tiempo, las condiciones de la toma, los cambios simultáneos ni lo que ocurrió con las demá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luz y la pose impor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ambian el contorno sin que cambie la grasa. Una comparación justa necesita la misma luz, pose, ropa y distancia; si no, la diferencia puede ser de fotograf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resultado atíp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caso que se aparta de lo habitual. Puede ser real y, al mismo tiempo, poco representativo: no dice cuál es la probabilidad de que te pase a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r ante un testimon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ién es, cuándo ocurrió, cuánto tiempo pasó, qué más cambió, cómo se midió, si hubo pago o producto gratis y qué pasó con quienes no obtuvieron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cuidar el efecto de estas imág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tar si te llevan a restringir, compensar o revisar tu cuerpo todo el día. Si se repite, cerrar la publicación y buscar apoyo profesional; la comparación no es una obl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4-testimonios-y-foto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271" r:id="rId1"/>
    <p:sldLayoutId id="2482021272" r:id="rId2"/>
    <p:sldLayoutId id="2482021273" r:id="rId3"/>
    <p:sldLayoutId id="248202127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02654602bb4476997aee57d1c814f14b99d362b237aa3e01.jpg"/>
  <Relationship Id="rId3" Type="http://schemas.openxmlformats.org/officeDocument/2006/relationships/hyperlink" Target="https://saludyestetica.lumbre.lat/object/sye-c30-r01-oa04-testimonios-y-fot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0-r01-oa04-testimonios-y-fotos" TargetMode="External"/>
  <Relationship Id="rId4" Type="http://schemas.openxmlformats.org/officeDocument/2006/relationships/hyperlink" Target="https://saludyestetica.lumbre.lat/object/sye-c30-r01-oa04-testimonios-y-foto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0-r01-oa04-testimonios-y-fotos" TargetMode="External"/>
  <Relationship Id="rId4" Type="http://schemas.openxmlformats.org/officeDocument/2006/relationships/hyperlink" Target="https://saludyestetica.lumbre.lat/object/sye-c30-r01-oa04-testimonios-y-foto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0-r01-oa04-testimonios-y-fotos" TargetMode="External"/>
  <Relationship Id="rId4" Type="http://schemas.openxmlformats.org/officeDocument/2006/relationships/hyperlink" Target="https://saludyestetica.lumbre.lat/object/sye-c30-r01-oa04-testimonios-y-fotos"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hyperlink" Target="https://saludyestetica.lumbre.lat/object/sye-c30-r01-oa04-testimonios-y-fotos"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4-testimonios-y-fotos"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stimon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ot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sulta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tá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ostran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0-r01-oa04-testimonios-y-fot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lizar un testimonio y una foto de resultados distinguiendo la selección de casos, las condiciones de la imagen y los cambios simultáneos, y formular preguntas verificables antes de tomar una decisión a partir de ell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l curso 30 sobre las pruebas que más convencen y menos demuestran: por qué se ven los casos que funcionaron, qué cambia la luz y la pose en un antes y después, cómo se reconocen los resultados atípicos y qué preguntar antes de creerle a una foto.]]></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estimonios · fotos · publicidad · evidencia · criter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stimonios y fotos de resultados: qué no te están mostran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recibe promesas de nutrición todos los días: en redes sociales, en la farmacia, en el gimnasio o en la conversación familiar. No requiere conocimientos previos. Es formación educativa: no prescribe dietas, no recomienda productos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stimonios y fotos de resultados: qué no te están mostran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adia, nombre inventado, quiere sentirse mejor con su cuerpo y pasa mucho tiempo en redes. Un día ve la publicación de una mujer que muestra dos fotos: a la izquierda, con ropa holgada y luz dura; a la derecha, con ropa ajustada, luz cálida y una sonrisa. Debajo, una frase: «Así cambié mi vida en pocas semanas».]]></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ublicación tiene miles de comentarios y una lista de productos al final. Nadia no sabe si la foto es real, si el cambio fue de grasa o de postura, si la mujer hizo otras cosas o si el resultado se repite en alguien más. Tampoco quiere burlarse de ella: quiere enten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stimonios y fotos de resultados: qué no te están mostran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dice que las fotos mientan siempre; enseña a mirar lo que una foto no puede mostrar y a hacer las preguntas que sí se pueden contest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oto que decidió una comp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imagen de antes y después es el argumento más antiguo de la publicidad de belleza y de peso, y también el más difícil de discutir. No hace falta una frase: la foto ya cuenta una historia de transformación. El problema no es que la historia sea falsa en todos los casos; es que una imagen no puede mostrar el contexto que la explica. No dice cuánto tiempo pasó, qué más cambió la persona, cuántas personas lo intentaron sin éxito ni qué condiciones tenía la luz en cada toma. La pregunta no es si la persona dice la verdad, sino qué parte de su historia se puede verificar y qué parte sólo se puede cre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oto que decidió una comp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to funciona porque el cerebro completa la historia con lo que ve. Si el cuerpo de la derecha se ve más delgado, asumimos que el producto lo hizo; si la piel se ve más luminosa, asumimos que la crema o el té fueron la causa. Es una conclusión rápida sobre una evidencia lenta. La lección no pide desconfiar de todo: pide separar lo que la imagen muestra de lo que la imagen sugiere, y preguntar por lo segundo. Ese completado automático es útil para decidir rápido y peligroso para decidir bien; la foto no tiene la culpa, pero tampoco tiene la respues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lección de casos: el escapara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n vende muestra los casos que funcionaron. No necesariamente por engaño: es lo que tiene a mano y lo que quiere destacar. Pero el escaparate no es el inventario. Si cien personas prueban algo y a tres les va bien, las tres fotos pueden ser reales y la probabilidad de que te vaya igual puede ser baja. Esa diferencia entre «le funcionó a alguien» y «funciona para la mayoría» es la que una foto no puede resolver, porque las personas que no respondieron no aparecen en el anuncio. El anuncio no tiene que mentir para mostrar sólo una parte: le basta con elegir el caso que le conviene y no enseñar el res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lección de casos: el escapara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lección también puede ser temporal. Una persona puede haber tenido un buen resultado en un momento y luego recuperado el peso; la foto captura el mejor instante. O puede haber pagado por el testimonio, o haber recibido el producto gratis, o haber cambiado cinco cosas a la vez. Nada de eso invalida su experiencia, pero cambia lo que la experiencia dice sobre el producto. Un caso es un dato; una regla necesita más que un caso. Preguntar por el denominador no es desconfiar de la persona: es entender qué tan común es su resultado y qué probabilidad hay de que se repita en otro cuerp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lección de casos: el escapara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Explica cómo leer un testimonio y una foto de resultados; no diagnostica, no prescribe dietas, no recomienda producto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foto no es un estudi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imagen puede ser real y aun así no representar a la mayoría. Antes de decidir por una foto, pregunta por el tiempo, las condiciones, los cambios simultáneos y las personas que no aparec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lección de casos: el escapara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falt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un anuncio muestra un resultado, pregunta qué pasó con el resto. Si la respuesta no existe, la foto es una anécdota, no una prome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y después: la puesta en esce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persona puede verse muy distinta en dos fotos sin que haya cambiado un gramo de grasa. La luz dura marca sombras y la luz suave las borra; la pose de frente aplana y la de perfil estiliza; la ropa holgada esconde y la ajustada marca; la postura encorvada cambia el contorno; el bronceado, la hidratación y la hora del día cambian el aspecto de la piel. Hasta la distancia de la cámara y el ángulo pueden alargar o acortar una silueta. La comparación justa no elimina la emoción de la foto, pero permite saber si lo que cambió fue el cuerpo o la forma de retratarl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y después: la puesta en esce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significa que toda foto sea un truco. Significa que una comparación justa necesita las mismas condiciones: misma luz, misma pose, misma distancia, misma ropa y, si se puede, la misma hora. Cuando el antes está en penumbra y el después a contraluz, la diferencia puede ser de fotografía, no de cuerpo. La pregunta útil no es «¿la foto es falsa?», sino «¿qué cambió además del cuerpo y cuánto de lo que veo se explica por la toma?». Si la publicación no permite comparar, no hay manera de saber cuánto del cambio es del producto y cuánto de la puesta en esce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y después: la puesta en escena]]></a:t>
            </a:r>
          </a:p>
        </p:txBody>
      </p:sp>
      <p:pic>
        <p:nvPicPr>
          <p:cNvPr id="3" name="" descr="De la foto a la decisión: cinco preguntas">
            <a:hlinkClick r:id="rId3" tooltip="De la foto a la decisión: cinco pregunta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muestra la imagen, qué la explica y qué falta para convertirla en evide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0-r01-oa04-testimonios-y-foto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dición y resultados atípic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emás de la puesta en escena, existe la edición: filtros que suavizan la piel, ajustes de contorno, recortes y, cada vez más, imágenes generadas o retocadas con herramientas automáticas. No hace falta ser experto para sospechar cuando la piel no tiene textura, la sombra no coincide con la luz o el fondo se curvea junto a la cintura. Tampoco hace falta acusar: basta con no usar esa imagen como prueba de un resultado que no se puede verificar. La edición no siempre es evidente y no hace falta demostrarla para decidir: basta con saber que la imagen no es una medi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dición y resultados atípic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sultados atípicos existen y son parte de la realidad. Hay personas que responden muy rápido, otras que cambian poco y otras que no cambian. Un caso espectacular puede ser cierto y, al mismo tiempo, poco representativo. La biología, el punto de partida, el tiempo, el sueño, el estrés y el entorno cambian la respuesta. Por eso una foto extraordinaria dice «esto le pasó a alguien», no «esto te va a pasar a ti». La segunda frase necesita datos de muchas personas, no una imagen. Un caso extraordinario puede inspirar, pero no sirve para calcular lo que te va a pasar; para eso harían falta muchas personas y un seguimien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dición y resultados atípic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y qué hacer. La tercera columna no juzga a quien publica: ordena la decis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628900"/>
                <a:gridCol w="2524125"/>
                <a:gridCol w="29622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estar pas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ntes está oscuro y el después ilumi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uz cambió la sil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r una comparación con condiciones parec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mbio ocurrió en pocas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ser agua, postura o un caso atíp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qué se midió y cuánto tiempo pas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vende 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un interés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r su experiencia de la promesa d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628900"/>
                <a:gridCol w="2524125"/>
                <a:gridCol w="29622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estar pas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aparece un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sto no se 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por los casos que no funcion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l no tiene tex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haber filtro o 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usar esa imagen como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comparas y te sientes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magen activa presión corp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la publicación y buscar apoyo si se rep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r ante un testimon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preguntas que se pueden contestar y que cambian la decisión. ¿Quién es la persona y cuándo ocurrió? ¿Cuánto tiempo pasó entre las dos fotos? ¿Qué más cambió en su alimentación, su actividad, su sueño o su tratamiento? ¿Cómo se midió el resultado: báscula, cinta, ropa, análisis? ¿La persona recibió el producto gratis, cobró por el testimonio o tiene una relación comercial? ¿Qué pasó con quienes no obtuvieron el mismo resultado? Ninguna de estas preguntas exige ser experto; exigen que la persona que muestra el resultado esté dispuesta a contar también lo que no se 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r ante un testimon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as las respuestas van a existir, y esa ausencia también informa. Un testimonio honesto puede decir «no sé» o «no lo medí». Un anuncio que sólo muestra el resultado y no admite preguntas está protegiendo la imagen, no la información. Si la persona comparte su experiencia con generosidad, se puede agradecer sin convertirla en una promesa para uno mismo. La experiencia ajena merece respeto; la decisión propia merece datos. La honestidad de un testimonio no se mide por lo espectacular del cambio, sino por la claridad con la que se explican el tiempo, el contexto y los lím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r ante un testimonio]]></a:t>
            </a:r>
          </a:p>
        </p:txBody>
      </p:sp>
      <p:pic>
        <p:nvPicPr>
          <p:cNvPr id="3" name="" descr="Lo que ves y lo que puede explicarlo">
            <a:hlinkClick r:id="rId3" tooltip="Lo que ves y lo que puede explicarlo"/>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imagen admite varias causas; la pregunta separa una de ot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0-r01-oa04-testimonios-y-foto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usar un testimonio sin burlar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iticar una foto no es burlarse de quien la publica. La persona que comparte su cuerpo puede estar orgullosa, necesitar apoyo o estar vendiendo algo; en todos los casos, su historia es suya. Lo que se cuestiona es el uso de esa historia como prueba universal, no su cuerpo ni su derecho a contarla. La burla no enseña a decidir mejor; sólo suma vergüenza a un tema que ya está cargado de ella. También se puede decir «me alegro por ti» y, al mismo tiempo, «no voy a tomar esta foto como prueba»; las dos frases caben en la misma conversa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usar un testimonio sin burlar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que cuidar el otro extremo: convertir cada foto en una amenaza. La presión por encajar puede empujar a restricciones, atracones o compensaciones, y eso merece ayuda. Si al ver estas imágenes aparecen pensamientos obsesivos, culpa intensa o conductas de control, conviene hablar con un profesional. La siguiente lección revisa los conflictos de interés: quién gana cuando una imagen se convierte en argumento de venta. Pedir ayuda no es una señal de debilidad: es una forma de sacar la decisión del terreno de la imagen y devolverla a la vida re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un testimonio sin burlarte · Procedimiento: leer un antes y después en cinco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cribe la imagen sin conclusion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sólo lo que ves: dos fotos, una persona, una fecha, una frase. Evita interpretar todavía si el cambio es de grasa, de postura o de luz. Separar la observación de la conclusión es el primer paso para no confundir una con ot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un testimonio sin burlarte · Procedimiento: leer un antes y después en cinco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las condiciones de la tom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luz, fondo, distancia, pose, ropa y encuadre. Si el antes y el después no comparten condiciones, la diferencia puede ser de fotografía. Pregunta si hay más fotos o si el cambio se midió de otra for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un testimonio sin burlarte · Procedimiento: leer un antes y después en cinco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el tiempo y los cambios simultáne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ambio de pocas semanas no es lo mismo que uno de muchos meses. Anota qué más pudo cambiar: alimentación, actividad, sueño, estrés, tratamiento, dinero o apoyo. Si la persona cambió cinco cosas, el resultado no se puede cargar a una so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un testimonio sin burlarte · Procedimiento: leer un antes y después en cinco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la serie comple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qué pasó con las demás personas que probaron lo mismo. Un caso aislado no dice cuál es la probabilidad de que te pase a ti. Si sólo hay un caso y no hay denominador, la imagen no puede sostener una promesa para tod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un testimonio sin burlarte · Procedimiento: leer un antes y después en cinco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qué harías con la informa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parte de la publicación te sirve y qué parte no. Si lo único que te convence es la foto, todavía no tienes una razón: tienes una impresión. Busca una razón que puedas explicar sin enseñar la imag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un testimonio sin burlarte · Procedimiento: leer un antes y después en cinco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 el efecto en ti]]></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serva si la publicación te deja con ganas de restringir, compensar o revisar tu cuerpo todo el día. Si eso ocurre, la decisión ya no es sobre el producto: es sobre cómo te está afectando la comparación. Pide apoyo si se rep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un testimonio sin burlarte · Caso ficticio: la publicación de Nadi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adia, nombre inventado, ve una publicación con dos fotos y una lista de productos. El antes está en interiores, con luz dura y ropa holgada; el después, junto a una ventana, con ropa ajustada y una sonrisa. La publicación no dice cuánto tiempo pasó ni qué más cambió la perso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un testimonio sin burlarte · Caso ficticio: la publicación de Nadi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la imagen no muestr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omparar, Nadia nota que la luz, la pose y la ropa son distintas. No sabe si hubo pérdida de grasa, cambio de postura o edición. Tampoco sabe si la persona recibió los productos gratis ni qué pasó con otras personas que los probaron. La foto es real como imagen, pero no es una prueba del produc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un testimonio sin burlarte · Caso ficticio: la publicación de Nadi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a no compra por la foto. Decide buscar información sobre el producto, preguntar por el tiempo y los cambios, y observar cómo se siente después de ver ese tipo de publicaciones. No se burla de la mujer ni se culpa por haberse impresionado: separa la historia de la promesa y se queda con la pregunta que sí puede contest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usar un testimonio sin burlarte]]></a:t>
            </a:r>
          </a:p>
        </p:txBody>
      </p:sp>
      <p:pic>
        <p:nvPicPr>
          <p:cNvPr id="3" name="" descr="Antes de creerle a un antes y después">
            <a:hlinkClick r:id="rId3" tooltip="Antes de creerle a un antes y despué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sponde con la publicación abierta y sin la prisa del mome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0-r01-oa04-testimonios-y-fotos"/>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r un caso como prueba para todos. Una persona que tuvo un resultado no demuestra que el resultado se repita. Para saber si algo funciona en general hace falta ver a muchas personas, incluidas las que no respondiero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gnorar la luz y la pose. La misma persona puede verse distinta con otra luz, otra ropa y otra postura. Si las fotos no comparten condiciones, la diferencia puede ser de fotografía y no de cuerp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una foto real con una prueba completa. Una imagen puede ser auténtica y aun así no mostrar el tiempo, los cambios simultáneos ni el resto de los casos. Real no es lo mismo que representativ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rlarse de quien comparte su cuerpo. Cuestionar una promesa no es atacar a una persona. La burla no enseña a decidir y suma vergüenza a un tema que ya está cargado de pres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foto no muestra el tiempo ni las condiciones, trátala como anécdota y no como prueb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vende el producto o recibió algo a cambio, separa su experiencia del interés comercial.]]></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ólo hay un caso, pregunta qué pasó con los demás antes de generaliza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ublicación te empuja a restringir o a compensar, cierra y busca apoy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descr=""/>
          <p:cNvSpPr/>
          <p:nvPr/>
        </p:nvSpPr>
        <p:spPr>
          <a:xfrm>
            <a:off x="514350" y="1866900"/>
            <a:ext cx="8115300" cy="27527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7527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ecides probar algo, define qué observarás y cómo lo medirás sin depender sólo de una foto.]]></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poyo profesional si la comparación con fotos te lleva a restringir comidas, compensar con ejercicio, revisar tu cuerpo de forma obsesiva o sentir culpa intensa.]]></a:t>
            </a:r>
          </a:p>
        </p:txBody>
      </p:sp>
      <p:sp>
        <p:nvSpPr>
          <p:cNvPr id="13" name=""/>
          <p:cNvSpPr txBox="1"/>
          <p:nvPr/>
        </p:nvSpPr>
        <p:spPr>
          <a:xfrm>
            <a:off x="685800" y="32861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tienes una condición diagnosticada, si estás embarazada o amamantando, si la persona que quiere cambiar su cuerpo es menor de edad o si hay antecedentes de trastorno de la conducta alimentari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el cansancio que no cede, los mareos, la caída de cabello o cualquier síntoma que aparezca junto con un cambio de alimentación. Esta lección no clasifica urgencias ni corrige tratamientos: describe dónde termina lo educativo y empieza la valoración individu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ublicación muestra a una persona antes y después de usar un producto. ¿Qué se puede conclui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producto funciona para cualquiera que lo us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hubo un cambio en esa persona, pero la foto no muestra el tiempo, el contexto ni el resto de los caso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foto es falsa porque hay una promesa de vent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cambio se debe exclusivamente al produc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importa que el antes y el después tengan la misma luz y la misma pos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así la foto se ve más bonit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la luz y la pose pueden cambiar la silueta sin que cambie la gras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la cámara no funciona bien con poca luz.]]></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sin eso la persona no puede vender el produc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foto de antes y después es auténtica, entonces es una prueba suficiente del produc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guntar qué pasó con las personas que no obtuvieron el resultado ayuda a interpretar un testimon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lemento de la foto con lo que puede explicarl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intura más marcad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el más luminos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mbio en pocas seman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onrisa y seguridad]]></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uchos comentario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uz, hidratación, filtro o maquillaj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gua, postura o un caso atípic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tusiasmo, pago o experiencia rea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cance, no eficaci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ose, ropa, ángulo o pérdida de gras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testimonio muestra lo que le pasó a ___ persona; no dice cuál es la probabilidad de que te pase a ___. Para interpretarlo hay que preguntar por el ___ y por los casos que no funcionar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muest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gunta úti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una prueba débil]]></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idado person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uánto tiempo pasó entre las foto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ólo se muestra el caso que funcionó]]></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errar la publicación si me hace sentir ma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antes está oscuro y el después ilumina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é más cambió en su alimentaci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persona vende el producto que muestr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Hablar con alguien si me comparo todo el dí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Qué pasó con quienes no obtuvieron el resultad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ia observa la luz, la pose y la ropa de las dos fot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 que la publicación no dice cuánto tiempo pasó.]]></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foto del después se ve mejor, concluye que el producto funciona para todo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usca qué pasó con otras personas que probaron lo mism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e no comprar hasta tener más inform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0-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0-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0-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0-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0-r01-oa04-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0-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0-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0-r01-oa04-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ees un testimonio por su contexto, distingues una foto real de una prueba representativa y formulas preguntas verificables antes de decidi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 que ves y lo que puede explicarlo, y vuelve a analizar una publicación con las cinco pregunt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a publicación con antes y después. Escribe qué muestra, qué puede explicarlo además del producto y qué pregunta harías antes de decidir. Después anota cómo te sentiste al verl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una fo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stimo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aso, no un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lección de ca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uestran los éxitos; faltan los de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y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uz, la pose y la ropa cambian la sil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atíp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ser real y poco representa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ú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contexto y qué pasó con el r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una fo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0-r01-oa04-testimonios-y-fotos"/>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dos vece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uede mostrar una foto de antes y despué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dos vece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ambio en una persona en un momento. No muestra el tiempo, las condiciones de la toma, los cambios simultáneos ni lo que ocurrió con las demás person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dos vece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luz y la pose importa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dos vece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ambian el contorno sin que cambie la grasa. Una comparación justa necesita la misma luz, pose, ropa y distancia; si no, la diferencia puede ser de fotografí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dos vece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resultado atípic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dos vece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aso que se aparta de lo habitual. Puede ser real y, al mismo tiempo, poco representativo: no dice cuál es la probabilidad de que te pase a ti.]]></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dos vece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r ante un testimoni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dos vece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én es, cuándo ocurrió, cuánto tiempo pasó, qué más cambió, cómo se midió, si hubo pago o producto gratis y qué pasó con quienes no obtuvieron el resultad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dos vece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cuidar el efecto de estas imágen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dos vece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tar si te llevan a restringir, compensar o revisar tu cuerpo todo el día. Si se repite, cerrar la publicación y buscar apoyo profesional; la comparación no es una oblig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oto puede ser real y no ser una prueba. Muestra un instante, no el tiempo, las condiciones ni el resto de los casos. Antes de decidir por un antes y después, pregunta quién, cuándo, cuánto tiempo, qué más cambió y qué pasó con quienes no obtuvieron el resultado. Y si la imagen te empuja a castigar tu cuerpo, eso también cuenta: ninguna promesa vale más que tu salud.]]></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 https://www.niddk.nih.gov/health-information/weight-management · consulta: 2026-10-25 · alcance: Alcance internacional (Estados Unidos, NIH). Presenta la obesidad como enfermedad crónica y la alimentación y la actividad como base del manejo; no se usa para prescribir ni para prometer resultad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MH-TCA · NIMH, Trastornos de la conducta alimentaria · https://www.nimh.nih.gov/health/topics/eating-disorders · consulta: 2026-10-25 · alcance: Alcance internacional (Estados Unidos, NIH). Señala señales de trastorno de la conducta alimentaria y la importancia de la detección y el tratamiento tempranos; orienta la derivación, no diagnostic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Sostiene la prioridad del conjunto de alimentos mínimamente procesados y la variedad; son recomendaciones de población, no una prescripción individual.]]></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4-testimonios-y-fotos"/>
              </a:rPr>
              <a:t><![CDATA[Testimonios y fotos de resultados: qué no te están mostra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o recomienda producto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2026-10-26T08:56:38Z</dcterms:created>
  <dcterms:modified xsi:type="dcterms:W3CDTF">2026-10-26T08:56:38Z</dcterms:modified>
  <dc:title>Testimonios y fotos de resultados: qué no te están mostrando</dc:title>
  <dc:description>Presentación editable del OA «Testimonios y fotos de resultados: qué no te están mostrando». Enlace: https://saludyestetica.lumbre.lat/object/sye-c30-r01-oa04-testimonios-y-fotos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