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3-suplementos-y-publicidad]]></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3-suplementos-y-publicida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plementos y publicidad: «natural» no significa eficaz ni seguro»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plementos y publicidad: «natural» no significa eficaz ni seguro»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frasco que dice «natural»»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un suplemento (y qué no)»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un suplemento (y qué no)»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un suplemento (y qué no)»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la publicidad puede y no puede prometer» (2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la publicidad puede y no puede prometer» (3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anuncio a la etiqueta: cinco fre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promete, qué contiene, qué evidencia hay y qué riesgo aparece al combin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3-suplementos-y-publicida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leer la etiqueta»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3-suplementos-y-publicida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3-suplementos-y-publicida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nteracciones y riesgo»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frases y lo que realmente dic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misma promesa puede informar, insinuar o invadir el terreno clí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3-suplementos-y-publicida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apel de la autoridad sanitaria y el tuyo»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un suplemento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Clasifica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cide si lo que tienes delante es un alimento, un suplemento o un medicamento. La etiqueta y la promesa deben corresponder a esa categoría. Si promete tratar una enfermedad y se vende como suplemento, la contradicción ya es u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3-suplementos-y-publicida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un suplemento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Lee la lista de ingred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usca el nombre completo de cada ingrediente y la cantidad por porción. Si sólo dice «mezcla herbal» o «complejo patentado» sin detallar, no puedes saber qué tomas. La opacidad no es sofisticación: es falta de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3-suplementos-y-publicida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un suplemento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Identifica las advert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embarazo, lactancia, menores, medicamentos, enfermedades y cirugía. Si el frasco no trae advertencias, no asumas que es seguro: asume que la etiqueta no cubre tu caso. La ausencia de una advertencia no es una prueba de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3-suplementos-y-publicida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un suplemento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regunta por la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de el estudio que sostiene la promesa: quiénes participaron, qué se midió y durante cuánto tiempo. Un trabajo en células o en animales no demuestra un efecto en personas. Una frase como «clínicamente probado» sin referencia no es evidencia: es publi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3-suplementos-y-publicida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un suplemento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Cruza con tu med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z una lista de todo lo que tomas, incluidos otros suplementos y hierbas. Llévala a la consulta y pregunta por interacciones. No busques la respuesta en el mismo anuncio que vende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3-suplementos-y-publicida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un suplemento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Decide y re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decides probar, escribe qué esperas observar, cuánto tiempo le vas a dar y qué señal te haría parar. Si el producto no cambia nada o aparece un síntoma, la decisión se revisa. Sin criterio previo, cualquier sensación se puede interpretar a favor del fras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3-suplementos-y-publicida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frasco del gimnas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Diego, nombre inventado, entrena por primera vez y recibe un frasco de un compañero. La etiqueta dice «mezcla natural para energía y defensas», no detalla las cantidades y no menciona interacciones. Diego toma un medicamento para la tiroides y no ha preguntado a su méd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3-suplementos-y-publicida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frasco del gimnas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a etiqueta sobre la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leerla, Diego encuentra tres problemas: no sabe cuánto de cada ingrediente toma, no hay advertencias para su medicamento y la promesa mezcla energía con defensas, dos cosas distintas. El frasco usa «natural» como argumento y una foto de una planta como prueba. No hay estudio ni nombre de fabricante vi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3-suplementos-y-publicida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frasco del gimnas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ego no compra el frasco. No porque sea «malo» en abstracto, sino porque no puede evaluarlo y hay un medicamento de por medio. Lleva la etiqueta a su consulta, pregunta por interacciones y decide si su alimentación y su descanso cubren lo que busca. Si más adelante un profesional le indica algo, esa indicación tendrá su historia delante, no la del compañero del gimnas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3-suplementos-y-publicida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comprar un suple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revisa con el frasco en la mano y la lista de medicamentos al 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3-suplementos-y-publicida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su origen es natural, pero eso no garantiza seguridad ni efica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atural describe el origen de un ingrediente. No dice nada sobre la cantidad, la pureza, las interacciones ni la evidencia. Una planta puede tener efectos y puede estar contami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suplemento no es un medicamento ni un alimento completo; su efecto depende de qué sustancia es, en qué cantidad y en qué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3-suplementos-y-publicida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mo una frase de publicidad que necesita referencia, participantes y me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línicamente probado» sin estudio, sin participantes y sin medida no es una prueba: es una frase. La evidencia se puede revisar; el eslogan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ublicidad puede insinuar sin afirmar; una afirmación comprobable necesita qué se estudió, en quiénes y qué se mi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3-suplementos-y-publicida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suplemento complementa; no reemplaza el conjunto de alimentos. Una pastilla con vitaminas no aporta la fibra, la proteína, la energía y la variedad de una alimentación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base de una alimentación saludable es un conjunto de alimentos mínimamente procesados; un producto aislado no sustituye ese conju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3-suplementos-y-publicida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interacciones dependen de todo lo que entra al cuerpo, incluidas hierbas y otros suplementos. La lista completa permite evaluar el riesgo con la historia clínica de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recomienda decir al médico los suplementos que se consumen para tomarlos con la mayor seguridad 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3-suplementos-y-publicida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yuda a la energía» → Un apoyo vago, sin resultado m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uerza las defensas» → Una insinuación inmunitaria sin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atural» → El origen, no la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ura o previene» → Una promesa de enferm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in efectos» → Una promesa absoluta im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frase cambia lo que se afirma y, con ello, la evidencia que haría falta para sostene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3-suplementos-y-publicida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mplementa · ingredientes · medica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suplemento añade algo, no reemplaza el patrón alimentario. La etiqueta debe decir qué contiene y cuánto; la consulta evalúa la interacción con lo que ya tom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los suplementos pueden interactuar con medicamentos; conviene informar al médico cuáles se consum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3-suplementos-y-publicida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antidad por porción y lista de ingredientes → Dato de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ube las defensas para todo el año» → Promesa de publi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No puede hacer daño porque es natural» → Promesa de publi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dvertencia para embarazo y medicamentos → Dato de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ide suspender un tratamiento → Señal de ala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línicamente probado» sin referencia → Promesa de publi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Fecha de caducidad y nombre del fabricante → Dato de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Promete curar una enfermedad → Señal de ala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datos de etiqueta se verifican; las promesas se cuestionan; las señales de alarma se consul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3-suplementos-y-publicida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frasco dice «natural», concluye que no puede interactuar con su medica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atural» no elimina las interacciones. Las plantas contienen sustancias activas y pueden alterar el efecto de un medicamento. La palabra del envase no sustituye la revisión de la lista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ingrediente natural puede tener efectos y interactuar con medicamentos; el origen no es una prueba de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3-suplementos-y-publicida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3-suplementos-y-publicidad]]></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un suplemento que hayas visto o usado. Escribe qué promete, qué contiene según la etiqueta y qué pregunta llevarías a una consulta antes de volver a compr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3-suplementos-y-publicida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leer un fras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3-suplementos-y-publicida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leer un fras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3-suplementos-y-publicida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suple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producto que se toma para añadir vitaminas, minerales, hierbas u otras sustancias a la alimentación. No es un alimento completo ni un medicamento, y no sustituye un patrón alim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3-suplementos-y-publicida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atural» no significa segu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origen no dice nada sobre la cantidad, la pureza, las interacciones ni la evidencia. Las plantas tienen sustancias activas y pueden tener efectos o estar contamin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3-suplementos-y-publicida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ebe decir una etiqueta para que puedas evalu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contiene, cuánto por porción, qué otros ingredientes lleva, advertencias, fecha de caducidad y quién fabrica. Si falta lo básico, no hay forma de evaluar el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3-suplementos-y-publicidad]]></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hay que consultar antes de tomar un suple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 estás embarazada o amamantando, si tomas medicamentos, si tienes enfermedad renal o hepática, coagulación, diabetes, tiroides, alergias o una cirugía programada. También si la persona es menor de 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3-suplementos-y-publicida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la autoridad sanitaria y qué no hace por t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Vigila los productos que se venden en estas categorías, pero no decide qué necesitas ni sustituye tu consulta. Esta lección no inventa trámites ni números de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3-suplementos-y-publicida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5657" r:id="rId1"/>
    <p:sldLayoutId id="2482025658" r:id="rId2"/>
    <p:sldLayoutId id="2482025659" r:id="rId3"/>
    <p:sldLayoutId id="248202566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455232e1aa130f41d604be3de78335a00698919a384dc5e1.jpg"/>
  <Relationship Id="rId3" Type="http://schemas.openxmlformats.org/officeDocument/2006/relationships/hyperlink" Target="https://saludyestetica.lumbre.lat/object/sye-c30-r01-oa03-suplementos-y-publicidad"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0-r01-oa03-suplementos-y-publicidad" TargetMode="External"/>
  <Relationship Id="rId4" Type="http://schemas.openxmlformats.org/officeDocument/2006/relationships/hyperlink" Target="https://saludyestetica.lumbre.lat/object/sye-c30-r01-oa03-suplementos-y-publicidad"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0-r01-oa03-suplementos-y-publicidad" TargetMode="External"/>
  <Relationship Id="rId4" Type="http://schemas.openxmlformats.org/officeDocument/2006/relationships/hyperlink" Target="https://saludyestetica.lumbre.lat/object/sye-c30-r01-oa03-suplementos-y-publicidad"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0-r01-oa03-suplementos-y-publicidad" TargetMode="External"/>
  <Relationship Id="rId4" Type="http://schemas.openxmlformats.org/officeDocument/2006/relationships/hyperlink" Target="https://saludyestetica.lumbre.lat/object/sye-c30-r01-oa03-suplementos-y-publicidad"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hyperlink" Target="https://saludyestetica.lumbre.lat/object/sye-c30-r01-oa03-suplementos-y-publicidad"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3-suplementos-y-publicidad" TargetMode="External"/>
  <Relationship Id="rId3"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uplemen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ublic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atura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gnific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ficaz]]></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i]]></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gur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0-r01-oa03-suplementos-y-publicidad"/>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qué es un suplemento, qué puede y qué no puede prometer la publicidad, cómo leer una etiqueta sin confundir ingredientes con evidencia y cuándo una interacción o una condición exigen consulta antes de consumirlo.]]></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l curso 30 sobre los frascos que prometen energía, defensas o pérdida de grasa: qué es un suplemento, qué lenguaje usa la publicidad, qué datos sí trae una etiqueta, qué interacciones importan y qué papel tiene la autoridad sanitaria mexica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uplementos · publicidad · etiquetas · interacciones · criteri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plementos y publicidad: «natural» no significa eficaz ni segur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2]]></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lquier persona que recibe promesas de nutrición todos los días: en redes sociales, en la farmacia, en el gimnasio o en la conversación familiar. No requiere conocimientos previos. Es formación educativa: no prescribe dietas, no recomienda productos y no sustituye la valoración de un profesional sanitar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plementos y publicidad: «natural» no significa eficaz ni segur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Diego, nombre inventado, empieza a entrenar en un gimnasio y recibe tres recomendaciones en la misma semana. Un compañero le ofrece un frasco que «sube la testosterona y quema grasa»; una publicación le asegura que unas cápsulas «naturales» le van a dar defensas para todo el año; y el entrenador le dice que, si no toma un «preentreno», no va a rendi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plementos y publicidad: «natural» no significa eficaz ni segur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ego toma un medicamento para la tiroides y no sabe si eso importa. Los tres frascos tienen letras pequeñas, dibujos de plantas y frases que suenan a ciencia. Ninguno le dice qué contiene exactamente, cuánto de cada cosa ni qué podría pasar si lo mezcla con su medicamento.]]></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le dice qué comprar: le enseña a leer el frasco, la etiqueta y la promesa antes de abrir la carte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frasco que dice «natur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tural» describe el origen de un ingrediente, no su efecto ni su seguridad. El veneno de una planta también es natural; el agua en exceso también puede intoxicar. En un suplemento, la palabra sirve para crear confianza, pero no responde las preguntas que importan: qué contiene, en qué cantidad, qué se ha estudiado y qué puede pasar si se combina con otra cosa. Un frasco puede ser natural y, al mismo tiempo, estar contaminado, tener una cantidad distinta a la que declara o interactuar con un medicament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frasco que dice «natur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ublicidad aprovecha una intuición razonable: si viene de una planta, parece más suave que un fármaco. Pero las plantas contienen sustancias activas, y por eso justamente pueden tener efectos. La diferencia entre un alimento, un suplemento y un medicamento no es el origen natural o sintético, sino qué es, cómo se regula y para qué se usa. Confundir esas categorías es el primer paso para comprar un frasco que promete más de lo que puede cumplir. La etiqueta puede ser legal y la promesa exagerada al mismo tiempo; una cosa es el permiso para vender y otra la prueba de que funcio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un suplemento (y qué n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uplemento es un producto que se toma para añadir algo a la alimentación: vitaminas, minerales, hierbas, aminoácidos, enzimas u otras sustancias. No es un alimento completo y no es un medicamento. Puede tener un lugar cuando un profesional detecta una carencia concreta o una necesidad específica, pero no sustituye una alimentación variada ni el tratamiento de una enfermedad. Tampoco es una categoría mágica: su efecto depende de qué sustancia es, en qué cantidad y en qué persona. Por eso la pregunta no es si el frasco es «bueno» en abstracto, sino si cubre una necesidad real y si su contenido está clar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un suplemento (y qué n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labra «suplemento» ya dice lo que hace: complementa, no reemplaza. Si un frasco promete ser la base de la energía, de las defensas o de la pérdida de grasa, está saliendo de su categoría. Y si promete curar, tratar o prevenir una enfermedad, está invadiendo el terreno de un medicamento. Esa distinción no es un tecnicismo: cambia lo que puedes esperar, lo que la etiqueta debe decir y el tipo de evidencia que hace falta para creerle. Cuando la categoría se confunde, también se confunde la expectativa: se pide a un suplemento lo que se le pediría a un medicamento, y se deja de preguntar por lo que realmente puede hac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un suplemento (y qué n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roductoria de carácter informativo. Explica qué es un suplemento, cómo leer su etiqueta y cómo interpretar la publicidad; no prescribe, no fija dosis, no recomienda marcas ni productos y no sustituye la valoración de un profesional sanitari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suplemento no es un medicamento]]></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 producto promete curar, tratar o prevenir una enfermedad, está saliendo de su categoría. No sustituyas un tratamiento indicado por un frasco, y no suspendas medicamentos por una recomendación informa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un suplemento (y qué n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2]]></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 etiquet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no puedes decir qué contiene el producto, cuánto por porción y qué advertencia trae, no tienes información suficiente para decidir. La promesa grande no llena ese huec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la publicidad puede y no puede promete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ublicidad suele moverse en un terreno ambiguo. «Ayuda a mantener la energía», «apoya las defensas», «contribuye al rendimiento»: frases que insinúan un beneficio sin afirmar que lo produce. Son más fáciles de sostener que «cura», «trata» o «previene», porque no prometen un resultado clínico.]]></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el anuncio cruza esa línea y habla de enfermedades, la exigencia de prueba cambia por completo, y el frasco deja de ser un suplemento para comportarse como un medicamento sin serl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la publicidad puede y no puede promete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ínea entre informar e insinuar es delgada, y la publicidad la cruza con palabras que suenan científicas sin comprometerse con un resulta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la publicidad puede y no puede promete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eñales que ayudan a leer la promesa. «Clínicamente probado» sin decir qué estudio, en quiénes y qué midió no es una prueba: es una frase. Un testimonio puede ser cierto para una persona y no decir nada sobre otra. «Sin efectos secundarios» es una promesa absoluta que ningún producto serio puede hacer. Y «natural» no reemplaza la lista de ingredientes. La pregunta correcta no es si el anuncio suena bien, sino qué afirmación exacta hace y qué la sostiene. La evidencia se puede revisar; el eslogan no. Si no hay forma de comprobar la afirmación, no hay razón para pagar por ell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la publicidad puede y no puede prometer]]></a:t>
            </a:r>
          </a:p>
        </p:txBody>
      </p:sp>
      <p:pic>
        <p:nvPicPr>
          <p:cNvPr id="3" name="" descr="Del anuncio a la etiqueta: cinco frenos">
            <a:hlinkClick r:id="rId3" tooltip="Del anuncio a la etiqueta: cinco fren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promete, qué contiene, qué evidencia hay y qué riesgo aparece al combinarl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0-r01-oa03-suplementos-y-publicidad"/>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eer la etique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etiqueta útil responde cuatro cosas: qué contiene, cuánto por porción, qué otros ingredientes lleva y qué advertencias trae. Busca el nombre completo de cada ingrediente, la cantidad por porción, la forma de la planta o del compuesto cuando se indique, la lista de excipientes y las precauciones. Revisa también la fecha de caducidad, el lote y quién fabrica o distribuye. Si el envase no dice qué contiene o cuánto, no hay forma de evaluar el riesgo; y si la letra pequeña contradice la promesa grande, la promesa es la que sob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eer la etique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os alimentos envasados, los sellos de advertencia permiten identificar de forma rápida los productos con exceso de nutrientes críticos. En un suplemento no busques ese mismo sistema: busca la lista de ingredientes y las advertencias. La autoridad sanitaria mexicana es la instancia pública a la que corresponde vigilar estos productos; esta lección no reproduce trámites, números de registro ni sellos oficiales. Un número impreso en la etiqueta no es, por sí solo, una prueba de que el producto funcione. La etiqueta te dice qué compras; no te dice si te convie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eer la etique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y qué hacer. La tercera columna ordena la decisión; no sustituye una consult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2]]></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590800"/>
                <a:gridCol w="2486025"/>
                <a:gridCol w="3038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revis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frasco dice «natu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rigen no es seguridad ni efica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er ingredientes, cantidad y advertenc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te «defensas para todo el 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romesa amplia sin me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r qué estudió y en quié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mas un medicamento di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sible inter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r antes de empe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etiqueta no dice cuánto tra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puede evaluar el ries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omprar ni prob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2]]></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590800"/>
                <a:gridCol w="2486025"/>
                <a:gridCol w="3038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revis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amigo te dice que le funcion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aso aislado, sin contr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radecer el dato y no convertirlo en reg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nuncio pide dejar tu trat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señal de ala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cerlo y consul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teracciones y riesg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uplemento puede interactuar con medicamentos, con otras hierbas o con el propio cuerpo. Algunas sustancias alteran la coagulación, la presión, el azúcar o la forma en que el hígado procesa un fármaco; otras pueden sumar efectos sedantes o estimulantes. El riesgo no siempre aparece en la primera toma y no siempre se siente. Por eso la pregunta «¿esto choca con lo que ya tomo?» no se contesta con la etiqueta del frasco: se contesta con la lista completa de medicamentos y la historia clínica delant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teracciones y riesg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ituaciones que exigen consulta antes de probar cualquier suplemento: embarazo, lactancia, cirugía programada, enfermedad renal o hepática, trastornos de la coagulación, diabetes tratada, problemas de tiroides, alergias y cualquier medicamento de uso diario. También importa la cantidad: más no es mejor, y una cantidad alta de un nutriente puede ser tan problemática como una baja. «Natural» no protege de una interacción, y «sin efectos» no es una garantía: es una frase de venta. La consulta no es un obstáculo para acceder al producto: es la forma de saber si el producto tiene sentido para tu cas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teracciones y riesgo]]></a:t>
            </a:r>
          </a:p>
        </p:txBody>
      </p:sp>
      <p:pic>
        <p:nvPicPr>
          <p:cNvPr id="3" name="" descr="Cuatro frases y lo que realmente dicen">
            <a:hlinkClick r:id="rId3" tooltip="Cuatro frases y lo que realmente dicen"/>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misma promesa puede informar, insinuar o invadir el terreno clínic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0-r01-oa03-suplementos-y-publicidad"/>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apel de la autoridad sanitaria y el tuy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utoridad sanitaria mexicana tiene un papel de vigilancia sobre los productos que se venden como suplementos, alimentos o medicamentos. Esta lección no inventa trámites, números de registro ni atribuciones: no vas a encontrar aquí un procedimiento para «verificar» un frasco en una oficina. Lo que sí puedes hacer es buscar información en canales oficiales, preguntar al fabricante por la composición y llevar la etiqueta a tu consulta cuando haya un medicamento de por medio. La autoridad no decide por ti qué necesitas; tu equipo de salud, con tu historia, sí puede orientart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apel de la autoridad sanitaria y el tuy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u papel es el de una persona que pregunta antes de comprar. Pide la lista completa, pregunta por la evidencia, revisa las advertencias, cuenta lo que ya tomas y desconfía de la prisa. Si un producto promete resultados para todos, si no identifica sus ingredientes o si te pide dejar un tratamiento, la respuesta es no. La siguiente lección revisa los testimonios y las fotos de resultados: el mismo criterio sirve para una etiqueta, un video y una foto de antes y después. Esa pregunta también sirve para las fotos y los testimonios que verás en la siguiente lección: el envase cambia, la lógica es la mism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apel de la autoridad sanitaria y el tuyo · Procedimiento: leer un suplemento en cinco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sifica el product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e si lo que tienes delante es un alimento, un suplemento o un medicamento. La etiqueta y la promesa deben corresponder a esa categoría. Si promete tratar una enfermedad y se vende como suplemento, la contradicción ya es una seña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apel de la autoridad sanitaria y el tuyo · Procedimiento: leer un suplemento en cinco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ee la lista de ingredient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 el nombre completo de cada ingrediente y la cantidad por porción. Si sólo dice «mezcla herbal» o «complejo patentado» sin detallar, no puedes saber qué tomas. La opacidad no es sofisticación: es falta de informació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apel de la autoridad sanitaria y el tuyo · Procedimiento: leer un suplemento en cinco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Identifica las advertencia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embarazo, lactancia, menores, medicamentos, enfermedades y cirugía. Si el frasco no trae advertencias, no asumas que es seguro: asume que la etiqueta no cubre tu caso. La ausencia de una advertencia no es una prueba de segurida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apel de la autoridad sanitaria y el tuyo · Procedimiento: leer un suplemento en cinco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por la evidenci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e el estudio que sostiene la promesa: quiénes participaron, qué se midió y durante cuánto tiempo. Un trabajo en células o en animales no demuestra un efecto en personas. Una frase como «clínicamente probado» sin referencia no es evidencia: es publicid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apel de la autoridad sanitaria y el tuyo · Procedimiento: leer un suplemento en cinco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ruza con tu medic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z una lista de todo lo que tomas, incluidos otros suplementos y hierbas. Llévala a la consulta y pregunta por interacciones. No busques la respuesta en el mismo anuncio que vende el product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apel de la autoridad sanitaria y el tuyo · Procedimiento: leer un suplemento en cinco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y revis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decides probar, escribe qué esperas observar, cuánto tiempo le vas a dar y qué señal te haría parar. Si el producto no cambia nada o aparece un síntoma, la decisión se revisa. Sin criterio previo, cualquier sensación se puede interpretar a favor del frasc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apel de la autoridad sanitaria y el tuyo · Caso ficticio: el frasco del gimnasio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Diego, nombre inventado, entrena por primera vez y recibe un frasco de un compañero. La etiqueta dice «mezcla natural para energía y defensas», no detalla las cantidades y no menciona interacciones. Diego toma un medicamento para la tiroides y no ha preguntado a su médic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apel de la autoridad sanitaria y el tuyo · Caso ficticio: el frasco del gimnasio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etiqueta sobre la mes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leerla, Diego encuentra tres problemas: no sabe cuánto de cada ingrediente toma, no hay advertencias para su medicamento y la promesa mezcla energía con defensas, dos cosas distintas. El frasco usa «natural» como argumento y una foto de una planta como prueba. No hay estudio ni nombre de fabricante visibl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apel de la autoridad sanitaria y el tuyo · Caso ficticio: el frasco del gimnasio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ego no compra el frasco. No porque sea «malo» en abstracto, sino porque no puede evaluarlo y hay un medicamento de por medio. Lleva la etiqueta a su consulta, pregunta por interacciones y decide si su alimentación y su descanso cubren lo que busca. Si más adelante un profesional le indica algo, esa indicación tendrá su historia delante, no la del compañero del gimnasi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apel de la autoridad sanitaria y el tuyo]]></a:t>
            </a:r>
          </a:p>
        </p:txBody>
      </p:sp>
      <p:pic>
        <p:nvPicPr>
          <p:cNvPr id="3" name="" descr="Antes de comprar un suplemento">
            <a:hlinkClick r:id="rId3" tooltip="Antes de comprar un suplement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revisa con el frasco en la mano y la lista de medicamentos al la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0-r01-oa03-suplementos-y-publicidad"/>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natural» con «seguro». El origen de un ingrediente no dice nada sobre la cantidad, la pureza ni las interacciones. Una planta puede tener efectos y puede venir contaminada. Natural es una palabra del envase, no un estudio de seguridad.]]></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ayuda a» es una promesa comprobada. «Ayuda a mantener la energía» no es lo mismo que «aumenta la energía», y ninguna de las dos es lo mismo que «funciona». La vaguedad es intencional: permite vender sin afirmar algo que se pueda medi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2]]></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sin mirar la cantidad por porción. Dos frascos con el mismo ingrediente pueden tener cantidades muy distintas. Si la etiqueta no dice cuánto trae, no puedes comparar ni evaluar el riesgo. El precio por frasco tampoco dice nada sobre lo que contiene.]]></a:t>
            </a:r>
          </a:p>
        </p:txBody>
      </p:sp>
      <p:sp>
        <p:nvSpPr>
          <p:cNvPr id="9" name=""/>
          <p:cNvSpPr txBox="1"/>
          <p:nvPr/>
        </p:nvSpPr>
        <p:spPr>
          <a:xfrm>
            <a:off x="514350" y="29337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contar los suplementos en la consulta. Muchas personas dicen qué medicamentos toman pero olvidan las hierbas, las vitaminas y las bebidas «energéticas». Todo lo que entra cuenta para las interacciones. La lista completa es parte de la historia clínic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etiqueta no dice qué contiene o cuánto por porción, no lo compre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oducto promete curar, tratar o prevenir una enfermedad, trátalo como una promesa fuera de categoría y consult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omas medicamentos, estás embarazada o tienes una condición diagnosticada, pregunta antes de empezar.]]></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evidencia es una frase sin estudio, un testimonio o una foto, no la cuentes como prueb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decides probar, define qué observarás y cuándo revisarás la decis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2]]></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anitario antes de usar un suplemento si estás embarazada o amamantando, si la persona es menor de edad, si tienes enfermedad renal o hepática, problemas de coagulación, diabetes, tiroides, alergias, si tomas medicamentos de uso diario o si tienes una cirugía programada.]]></a:t>
            </a:r>
          </a:p>
        </p:txBody>
      </p:sp>
      <p:sp>
        <p:nvSpPr>
          <p:cNvPr id="11" name=""/>
          <p:cNvSpPr txBox="1"/>
          <p:nvPr/>
        </p:nvSpPr>
        <p:spPr>
          <a:xfrm>
            <a:off x="685800" y="31908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usca atención si aparecen reacciones alérgicas, sangrado, palpitaciones, confusión, dolor abdominal, ictericia o cualquier síntoma nuevo después de empezar un producto. Lleva el envase a la consult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2]]></a:t>
            </a:r>
          </a:p>
        </p:txBody>
      </p:sp>
      <p:sp>
        <p:nvSpPr>
          <p:cNvPr id="7" name="" descr=""/>
          <p:cNvSpPr/>
          <p:nvPr/>
        </p:nvSpPr>
        <p:spPr>
          <a:xfrm>
            <a:off x="514350" y="1219200"/>
            <a:ext cx="8115300" cy="1019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019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no clasifica urgencias ni corrige tratamientos: describe dónde termina lo educativo y empieza la valoración individua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ignifica que un suplemento se anuncie como «natural»?]]></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no puede interactuar con medicamentos.]]></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su origen es natural, pero eso no garantiza seguridad ni eficacia.]]></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stá aprobado para tratar enfermedades.]]></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sustituye una alimentación variad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nuncio dice «clínicamente probado» pero no cita ningún estudio. ¿Cómo se interpre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o una prueba suficiente, porque usa la palabra «clínico».]]></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o una frase de publicidad que necesita referencia, participantes y medid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una garantía de que funciona para todos.]]></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o una indicación médica que se puede seguir sin consulta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suplemento puede sustituir una alimentación variada si trae vitamin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tomas medicamentos, conviene llevar la lista completa a la consulta antes de empezar un suplemen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frase con lo que realmente afirm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yuda a la energí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fuerza las defensa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Natural»]]></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ura o previene»]]></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in efectos»]]></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insinuación inmunitaria sin prueb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origen, no la seguridad]]></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promesa de enfermedad]]></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promesa absoluta imposible]]></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Un apoyo vago, sin resultado medid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suplemento ___ la alimentación; no la sustituye. Antes de comprarlo, revisa los ___ y la cantidad por porción, y consulta si tomas ___.]]></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lo que muestr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ato de etiquet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mesa de publicidad]]></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de alarm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antidad por porción y lista de ingrediente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ube las defensas para todo el añ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No puede hacer daño porque es natura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dvertencia para embarazo y medicamento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ide suspender un tratamient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línicamente probado» sin referenci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Fecha de caducidad y nombre del fabricante]]></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Promete curar una enfermedad]]></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iego lee la lista de ingredientes y la cantidad por porción.]]></a:t>
            </a:r>
          </a:p>
        </p:txBody>
      </p:sp>
      <p:sp>
        <p:nvSpPr>
          <p:cNvPr id="10" name=""/>
          <p:cNvSpPr txBox="1"/>
          <p:nvPr/>
        </p:nvSpPr>
        <p:spPr>
          <a:xfrm>
            <a:off x="628650" y="2352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a que toma un medicamento para la tiroides y que el frasco no lo menciona.]]></a:t>
            </a:r>
          </a:p>
        </p:txBody>
      </p:sp>
      <p:sp>
        <p:nvSpPr>
          <p:cNvPr id="11" name=""/>
          <p:cNvSpPr txBox="1"/>
          <p:nvPr/>
        </p:nvSpPr>
        <p:spPr>
          <a:xfrm>
            <a:off x="628650" y="3028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frasco dice «natural», concluye que no puede interactuar con su medicamento.]]></a:t>
            </a:r>
          </a:p>
        </p:txBody>
      </p:sp>
      <p:sp>
        <p:nvSpPr>
          <p:cNvPr id="12" name=""/>
          <p:cNvSpPr txBox="1"/>
          <p:nvPr/>
        </p:nvSpPr>
        <p:spPr>
          <a:xfrm>
            <a:off x="628650" y="3705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leva la etiqueta a su consulta y pregunta por interacciones.]]></a:t>
            </a:r>
          </a:p>
        </p:txBody>
      </p:sp>
      <p:sp>
        <p:nvSpPr>
          <p:cNvPr id="13" name=""/>
          <p:cNvSpPr txBox="1"/>
          <p:nvPr/>
        </p:nvSpPr>
        <p:spPr>
          <a:xfrm>
            <a:off x="628650" y="4067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cide no comprar hasta tener una respuest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0-r01-oa03-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0-r01-oa03-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0-r01-oa03-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0-r01-oa03-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0-r01-oa03-ex0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0-r01-oa03-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0-r01-oa03-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0-r01-oa03-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ees la etiqueta de un suplemento, distingues una promesa vaga de una afirmación comprobable y sabes cuándo consultar por una interacción.]]></a:t>
            </a:r>
          </a:p>
        </p:txBody>
      </p:sp>
      <p:sp>
        <p:nvSpPr>
          <p:cNvPr id="11" name=""/>
          <p:cNvSpPr txBox="1"/>
          <p:nvPr/>
        </p:nvSpPr>
        <p:spPr>
          <a:xfrm>
            <a:off x="514350" y="3276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cuatro frases y vuelve a hacer el procedimiento con un frasco que tengas en cas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un suplemento que hayas visto o usado. Escribe qué promete, qué contiene según la etiqueta y qué pregunta llevarías a una consulta antes de volver a comprarlo.]]></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eer un frasc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2]]></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981325"/>
                <a:gridCol w="5133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le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lementa la alimentación; no la sustituy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tu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rigen del ingrediente, no garantía de segu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iqueta út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gredientes, cantidad por porción y advertenc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fecto de combinar con medicamentos u otras hierb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udio, participantes y medida; no una fr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eer un frasc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0-r01-oa03-suplementos-y-publicidad"/>
              </a:rPr>
              <a:t><![CDATA[Abrir el juego en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mprar a ciega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suplement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mprar a ciegas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producto que se toma para añadir vitaminas, minerales, hierbas u otras sustancias a la alimentación. No es un alimento completo ni un medicamento, y no sustituye un patrón alimentari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mprar a ciega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atural» no significa segur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mprar a ciegas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origen no dice nada sobre la cantidad, la pureza, las interacciones ni la evidencia. Las plantas tienen sustancias activas y pueden tener efectos o estar contaminada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mprar a ciega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ebe decir una etiqueta para que puedas evaluarl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mprar a ciegas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contiene, cuánto por porción, qué otros ingredientes lleva, advertencias, fecha de caducidad y quién fabrica. Si falta lo básico, no hay forma de evaluar el riesg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mprar a ciega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hay que consultar antes de tomar un suplement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mprar a ciegas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estás embarazada o amamantando, si tomas medicamentos, si tienes enfermedad renal o hepática, coagulación, diabetes, tiroides, alergias o una cirugía programada. También si la persona es menor de edad.]]></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mprar a ciega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la autoridad sanitaria y qué no hace por ti?]]></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mprar a ciegas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Vigila los productos que se venden en estas categorías, pero no decide qué necesitas ni sustituye tu consulta. Esta lección no inventa trámites ni números de registr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uplemento complementa; no sustituye la alimentación ni un tratamiento. «Natural» describe el origen, no la seguridad, y «ayuda a» no es una prueba. Lee la etiqueta, pregunta por la cantidad, revisa las advertencias y cuenta todo lo que tomas. Si hay un medicamento, un embarazo o una enfermedad de por medio, la consulta va antes que el frasco. La autoridad sanitaria vigila, pero la decisión informada es tuy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2]]></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L-SUPLEMENTOS · MedlinePlus en español, Suplementos en la dieta (NIH) · https://medlineplus.gov/spanish/dietarysupplements.html · consulta: 2026-10-25 · alcance: Alcance internacional (Estados Unidos, NIH). Explica qué son los suplementos y recomienda informar al médico los que se consumen. No se usa para fijar dosis ni para recomendar producto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OM051 · Secretaría de Economía, modificación a la NOM-051 sobre etiquetado de alimentos y bebidas · https://www.gob.mx/se/articulos/fue-aprobada-la-modificacion-a-la-nom-051-sobre-etiquetado-de-alimentos-y-bebidas · consulta: 2026-10-25 · alcance: Alcance federal en México. Describe el etiquetado frontal de alimentos y bebidas con sellos por exceso de nutrientes críticos. No se aplica a suplementos ni se usa para afirmar trámite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Sostiene que la base es un conjunto de alimentos mínimamente procesados y no procesados; son recomendaciones de población, no una prescripción individual.]]></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3-suplementos-y-publicidad"/>
              </a:rPr>
              <a:t><![CDATA[Suplementos y publicidad: «natural» no significa eficaz ni segu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no prescribe, no fija dosi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2026-10-26T10:09:44Z</dcterms:created>
  <dcterms:modified xsi:type="dcterms:W3CDTF">2026-10-26T10:09:44Z</dcterms:modified>
  <dc:title>Suplementos y publicidad: «natural» no significa eficaz ni seguro</dc:title>
  <dc:description>Presentación editable del OA «Suplementos y publicidad: «natural» no significa eficaz ni seguro». Enlace: https://saludyestetica.lumbre.lat/object/sye-c30-r01-oa03-suplementos-y-publicidad</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