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és, laxantes y diuréticos para adelgaz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és, laxantes y diuréticos para adelgaz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áscula que bajó de un día para otr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xantes: evacuar no es adelgaz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xantes: evacuar no es adelgaz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xantes: evacuar no es adelgaz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uréticos: orinar más no es quemar gras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baja y qué no cuando usas un at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l producto a la báscula: lo que se pierde, lo que se recupera y lo que 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hidratación y electrolitos: el costo real» (2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hidratación y electrolitos: el costo real»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pendencia y efecto rebot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atajos, tres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usa, qué hace en el cuerpo y qué riesgo aparece cuando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alarma y qué hace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qué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pia la frase del envase o del anuncio: «desinflama», «elimina líquidos», «baja rápido». Separa la promesa de la imagen que te sugiere. Si promete grasa, el producto tendría que explicar cómo la usa; si promete agua, ya sabes qué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Identifica el ingrediente y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la lista completa y la cantidad por porción. Si el envase no dice qué contiene o cuánto, no puedes evaluar el riesgo. «Hierbas» no es un ingrediente: es una categoría. Y una mezcla de varias plantas puede sumar efectos sin que lo se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tu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si tomas medicamentos, si tienes presión alta o baja, enfermedad renal o cardíaca, diabetes, embarazo o lactancia, o antecedentes de trastorno de la conducta alimentaria. Cualquiera de esas condiciones cambia la decisión y pide consulta antes de 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Busca señales de riesgo en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advertencias, fecha de caducidad y nombre del fabricante. Si no hay advertencias en un producto que promete evacuar o orinar, no es una señal de seguridad: es una señal de que la etiqueta no te está contando 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Define qué observ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empezar, escribe qué síntomas te harían parar: mareo, calambres, palpitaciones, diarrea intensa, sed extrema. Si no defines el límite antes, la urgencia del momento lo va a definir por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un producto que promet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con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a fecha para revisar la decisión y un criterio que no sea sólo la báscula: energía, sueño, digestión, sed, presión al ponerte de pie. Si el producto sólo mueve el número, no está resolviendo lo que promet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de la fi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enata, nombre inventado, compra un té de hierbas para bajar antes de una fiesta y una amiga le presta una pastilla para «no retener líquidos». Toma las dos cosas el viernes y el sábado amanece con la báscula más baja, pero también con sed, dolor de cabeza y un mareo al levant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de la fi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realment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é la hizo evacuar y la pastilla la hizo orinar más. Perdió agua y contenido intestinal, no grasa. El mareo sugiere que el líquido perdido fue suficiente para afectar la presión. Al volver a comer y beber, el número subió, como era de esperar. Ninguno de los dos productos eligió la grasa del abdomen ni la del ves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té de la fi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nata suspende las dos cosas, bebe agua y consulta porque el mareo se repitió. No sustituye el atajo por otro: elige un cambio que pueda sostener después de la fiesta y pide ayuda para la ansiedad por el vestido. La próxima vez que alguien le ofrezca «algo para el evento», preguntará qué baja y qué riesgo tiene antes de acep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tomar un té o una pastilla para adelga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sponde con el producto delante y sin la prisa del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ua y contenido intestinal, que se recuperan al comer y be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axante acelera la evacuación; lo que sale es contenido intestinal y agua. La grasa no se disuelve ni se elige por zonas. La bajada rápida se recupera y no demuestra pérdida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báscula mide el peso total; el agua y el contenido intestinal cambian rápido, la grasa requiere un patrón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orque aumentan la pérdida de agua y pueden alterar la presión y los electrolitos sin reducir l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urético aumenta la orina; el agua baja, la grasa no. La pérdida de líquido puede bajar la presión y desequilibrar los electrolitos, con mareo, palpitaciones o desmayo. Son medicamentos con indicaciones concr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 deshidratación y el desequilibrio de electrolitos son riesgos; los riñones filtran desechos y exceso de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rina lleva agua y desechos filtrados por el riñón, no grasa almacenada. El diurético cambia el balance de líquidos; no toca la reserva de grasa. Confundir la bajada de la báscula con pérdida de grasa es el error central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riñones filtran desechos y exceso de agua; la grasa corporal es una reserva de energí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testino se adapta al estímulo y responde peor sin él. Al suspenderlo puede aparecer estreñimiento o hinchazón, y la persona cree que los necesita. Es una dependencia del órgano, no una prueba de que el producto sea neces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uso repetido de laxantes puede alterar el tránsito y producir dependencia; no se recomienda para bajar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xante estimulante → Contenido intestinal y agu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urético → Agua corporal y electrol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é con hierbas laxantes → Agua y tránsito intest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binación de varios → Más agua, con más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inguno de ellos → La grasa almace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os mueven agua o tránsito; ninguno reduce la grasa por sí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rina · electrol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iñón filtra desechos y exceso de agua; el diurético aumenta la orina. Los electrolitos mantienen el equilibrio del agua y participan en el músculo y el corazón; su alteración explica mareos, calambres y palpit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os electrolitos equilibran el agua del cuerpo; la deshidratación puede ser gr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reo y palpitaciones tras un diurético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báscula bajó, entonces se fue la grasa → Error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tener el producto y consultar → Decisión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peso subió, entonces fracasé → Error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No tomar un medicamento prestado → Decisión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Orina muy escasa y sed extrema →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té «limpia» lo que el cuerpo no necesita → Error de interpre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reguntar por interacciones antes de probar → Decisión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de alarma hablan del cuerpo; los errores confunden agua con grasa; las decisiones seguras paran y consu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número bajó, concluye que perdió grasa y que el té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jada de la báscula no distingue agua de grasa. El mareo y la sed sugieren pérdida de líquido, no pérdida de grasa. Concluir lo contrario es confundir el número con el tej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total incluye agua y contenido intestinal; una bajada rápida no demuestra reducción de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0-r01-oa02-tes-laxantes-y-diuretic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viste una promesa de bajar la báscula rápido. Escribe qué prometía, qué líquido o contenido corporal pudo cambiar y qué señal te harí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nfundir agua con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nfundir agua con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baja cuando un laxante hace bajar la bás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enido intestinal y agua. La grasa almacenada no se evacua ni se disuelve. La bajada se recupera al volver a comer y beb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diurético no reduce l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umenta la producción de orina: el cuerpo pierde agua y electrolitos, no la reserva de grasa. La grasa se usa como energía dentro de un patrón sosten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señales de alarma de deshid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d extrema, boca seca, orina escasa y oscura, mareo, calambres, palpitaciones, confusión o desmayo. Si aparecen, detén el producto y busc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dependencia de lax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intestino se acostumbra al estímulo y responde peor sin él. Al suspenderlo puede haber estreñimiento o hinchazón, y la persona cree que los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ya tomas un diurético por indica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uspenderlo ni cambiar la pauta por una recomendación informal. Cualquier ajuste lo decide quien te trata, con tu historia y tus medicamentos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0-r01-oa02-tes-laxantes-y-diuretic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5657" r:id="rId1"/>
    <p:sldLayoutId id="2482025658" r:id="rId2"/>
    <p:sldLayoutId id="2482025659" r:id="rId3"/>
    <p:sldLayoutId id="24820256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60a45c6abc9fa1d9b76d4bad24b883f9c4ca6f9c916e97e1.jpg"/>
  <Relationship Id="rId3" Type="http://schemas.openxmlformats.org/officeDocument/2006/relationships/hyperlink" Target="https://saludyestetica.lumbre.lat/object/sye-c30-r01-oa02-tes-laxantes-y-diuretic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0-r01-oa02-tes-laxantes-y-diureticos" TargetMode="External"/>
  <Relationship Id="rId4" Type="http://schemas.openxmlformats.org/officeDocument/2006/relationships/hyperlink" Target="https://saludyestetica.lumbre.lat/object/sye-c30-r01-oa02-tes-laxantes-y-diuretico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0-r01-oa02-tes-laxantes-y-diureticos" TargetMode="External"/>
  <Relationship Id="rId4" Type="http://schemas.openxmlformats.org/officeDocument/2006/relationships/hyperlink" Target="https://saludyestetica.lumbre.lat/object/sye-c30-r01-oa02-tes-laxantes-y-diuretico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0-r01-oa02-tes-laxantes-y-diureticos" TargetMode="External"/>
  <Relationship Id="rId4" Type="http://schemas.openxmlformats.org/officeDocument/2006/relationships/hyperlink" Target="https://saludyestetica.lumbre.lat/object/sye-c30-r01-oa02-tes-laxantes-y-diuretico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hyperlink" Target="https://saludyestetica.lumbre.lat/object/sye-c30-r01-oa02-tes-laxantes-y-diuretic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0-r01-oa02-tes-laxantes-y-diureticos"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é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x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iurétic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elga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0-r01-oa02-tes-laxantes-y-diuretic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los tés con efecto laxante y los diuréticos pueden bajar el número de la báscula sin reducir la grasa, identificar los riesgos de deshidratación, desequilibrio de electrolitos y dependencia, y reconocer las señales que obligan a parar y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30 sobre los atajos que prometen bajar la báscula: qué se pierde en realidad, por qué el agua y el tránsito intestinal no son grasa, qué riesgos tienen los laxantes y los diuréticos y cómo distinguir una señal de alarma de una molestia pasajer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báscula · laxantes · diuréticos · deshidratación · criteri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s, laxantes y diuréticos para adelgaz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recibe promesas de nutrición todos los días: en redes sociales, en la farmacia, en el mercado o en la conversación familiar. No requiere conocimientos previos. Es formación educativa: no prescribe dietas, no recomienda productos y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s, laxantes y diuréticos para adelgaz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tiene una fiesta familiar el sábado y quiere entrar en un vestido que le queda justo. El jueves compra en el mercado un té de hierbas que, según la vendedora, «desinflama y hace bajar rápido». El viernes una amiga le presta una pastilla «para no retener líquidos» y le dice que la tome el día del even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és, laxantes y diuréticos para adelgaz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ábado por la mañana la báscula marca menos y Renata se siente ligera; por la tarde tiene sed, dolor de cabeza, calambres y un mareo cuando se pone de pie. Al día siguiente el número subió otra vez y ella cree que falló. No falló: perdió agua y contenido intestinal, no grasa, y el atajo le pasó factura al cuerpo.]]></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xplica qué baja de verdad, qué no cambia y por qué estos productos no se recomiendan para adelgaz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áscula que bajó de un día para o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áscula mide el peso total del cuerpo: hueso, músculo, grasa, agua y lo que hay en el intestino. Cuando alguien toma un té laxante o un diurético, el número puede bajar porque sale agua y contenido intestinal, no porque la grasa se haya reducido. Es una diferencia enorme aunque la báscula no la distinga. La grasa es una reserva que se transforma poco a poco; el agua se mueve rápido y se recupera con la siguiente comida o el siguiente vaso. Pensar en el peso total ayuda a no confundir una variación de líquidos con un cambio de composición; la misma lógica sirve para cualquier producto que prometa bajar en un d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áscula que bajó de un día para o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a bajada de un día para otro no se celebra como un logro ni se interpreta como un fracaso. Si el número sube al día siguiente, no significa que la persona «haya fallado»: significa que el cuerpo volvió a su equilibrio de agua. Medir el resultado por lo que ocurre en una mañana es como juzgar una película por un fotograma. Para saber si cambió la grasa hace falta tiempo, un patrón sostenido y otras señales además del número. Una medición útil separa lo que ocurre en una mañana de lo que ocurre en varias semanas, y no convierte una variación normal en una sentencia sobre la 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xantes: evacuar no es adelgaz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laxantes estimulantes hacen que el intestino se mueva y expulse su contenido. Algunos también retienen agua en el intestino. Lo que producen es una evacuación, a veces urgente y con cólicos, no una reducción de la grasa que el cuerpo ya almacenó. La idea de que «sacar la comida rápido» impide que se absorban las calorías es falsa en la práctica: el aparato digestivo no funciona como una tubería que se vacía antes de que el cuerpo alcance a usar lo que necesita. El cuerpo absorbe lo que necesita a lo largo del recorrido y no hay un botón que vacíe el intestino antes de que eso oc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xantes: evacuar no es adelgaz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los para bajar de peso no se recomienda. Pueden causar deshidratación, desequilibrio de electrolitos, dolor abdominal y dependencia: el intestino se acostumbra a que lo empujen y responde peor cuando no recibe el estímulo. Al suspenderlos puede aparecer estreñimiento o hinchazón, y la persona interpreta ese malestar como prueba de que «los necesita». El círculo se cierra sin que la grasa haya cambiado. Si un laxante fue indicado por un profesional para un problema concreto, la pauta es de ese profesional y no se cambia por una promesa de adelgaz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xantes: evacuar no es adelgaz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por qué los laxantes y los diuréticos no reducen la grasa y qué riesgos tienen; no prescribe tratamientos, no fija dosis, no recomienda productos y no sustituye la valoración de un profesional sanitari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xantes: evacuar no es adelgaz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medicamento no se comparte]]></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iuréticos y los laxantes pueden ser medicamentos con indicaciones precisas. Prestarlos, combinarlos o usarlos para un evento sin indicación médica es una decisión de riesgo. Si ya los tomas por indicación, no cambies la pauta por una recomendación informal.]]></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del agua]]></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elebrar una bajada rápida, pregunta qué se perdió: agua, contenido intestinal o grasa. Si el cambio ocurrió en un día y volvió al siguiente, la respuesta ya la tie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uréticos: orinar más no es quemar gra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uréticos aumentan la producción de orina. El riñón filtra desechos y exceso de agua de la sangre, y un diurético lo empuja a eliminar más líquido. Ese líquido pesa, así que la báscula baja; la grasa no se toca. Tampoco se «limpia» nada que el cuerpo no estuviera ya filtrando. Cuando la pérdida de agua es grande, el volumen de sangre disminuye, la presión puede caer y aparecen mareo, debilidad o desmayo, sobre todo al ponerse de pie. La bajada de la báscula puede ser rápida, pero el cuerpo no ha perdido la reserva que quería perder; sólo ha perdido el líquido que la acompaña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uréticos: orinar más no es quemar gra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iuréticos son medicamentos con indicaciones concretas, como ciertos problemas de presión arterial, corazón o retención de líquidos. Usarlos para adelgazar, o combinarlos con tés y otras pastillas, multiplica el riesgo de deshidratación y de alteraciones de electrolitos. Si ya tomas uno por indicación médica, no lo suspendas ni cambies la pauta por una recomendación informal: esa decisión es de quien te trata. Y si alguien te ofrece uno «para el evento», la respuesta segura es no. La pregunta por las interacciones no es un trámite: es la diferencia entre un efecto esperado y un riesgo que nadie midi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uréticos: orinar más no es quemar grasa]]></a:t>
            </a:r>
          </a:p>
        </p:txBody>
      </p:sp>
      <p:pic>
        <p:nvPicPr>
          <p:cNvPr id="3" name="" descr="Qué baja y qué no cuando usas un atajo">
            <a:hlinkClick r:id="rId3" tooltip="Qué baja y qué no cuando usas un ataj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l producto a la báscula: lo que se pierde, lo que se recupera y lo que qued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2-tes-laxantes-y-diuretico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ción y electrolitos: el costo re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shidratación ocurre cuando el cuerpo pierde más líquido del que repone, y puede ser grave. Los electrolitos son minerales que ayudan a equilibrar el agua del cuerpo y participan en la contracción muscular y en el funcionamiento del corazón y del sistema nervioso. Cuando se pierden por diarrea, vómito o diuréticos, el equilibrio se rompe y el cuerpo lo resiente: sed intensa, boca seca, orina escasa y oscura, dolor de cabeza, calambres, debilidad, palpitaciones, confusión o desmayo. Reconocer estos signos a tiempo evita que una molestia pasajera se convierta en una consulta de urgenc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ción y electrolitos: el costo re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no es sólo sentirse mal un rato. Una deshidratación importante puede afectar la presión, la función renal y el ritmo del corazón, y requiere atención.]]></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ersonas mayores, las embarazadas, quienes hacen mucho ejercicio, quienes toman ciertos medicamentos y quienes ya tienen una enfermedad renal o cardíaca son más vulner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ción y electrolitos: el costo re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é «suave» también puede tener un efecto fuerte si se toma en cantidad, si se combina con otras hierbas o si el cuerpo ya está bajo de líquidos. La cantidad de líquido que una persona puede perder sin problema no es la misma para todas, y por eso las recomendaciones generales no sustituyen una valor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ción y electrolitos: el costo 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qué hacer. La tercera columna no sustituye una consulta: ordena la decis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209800"/>
                <a:gridCol w="2486025"/>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áscula bajó tras un t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erdió agua y contenido intest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interpretes como grasa; observa la tendencia de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mareo al ponerse de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haber deshidratación o presión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én el producto y busca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intestino no responde sin lax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sible dependencia del estím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para regular el tránsito sin ata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209800"/>
                <a:gridCol w="2486025"/>
                <a:gridCol w="3419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tá pas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amiga te presta diuré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dicamento sin indicación para tu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s tomes; pregunta a tu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bajar para un ev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sa empuja a decisiones de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un cambio sostenible y una meta de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poco y usas el té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man restricción y pérdida de líqu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ayuda; el riesgo de desmayo aum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pendencia y efecto rebo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testino y el riñón son sistemas que se adaptan. Con el uso repetido de laxantes, el intestino puede volverse menos responsive y la persona necesita más estímulo para lograr lo que antes lograba con poco. Esa es una forma de dependencia: no psicológica solamente, sino del órgano que se acostumbró al atajo. Al dejar el producto, el tránsito puede tardar en regularizarse y la hinchazón aparece justo cuando la persona espera sentirse mejor. Esa adaptación no se ve en una foto ni se siente en un día; se nota cuando el cuerpo ya no responde igual y la persona necesita más para lograr lo mism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pendencia y efecto rebo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diuréticos pasa algo parecido en el equilibrio de agua y electrolitos. El cuerpo intenta compensar la pérdida y retiene líquido cuando puede; la báscula sube y baja sin relación con la grasa. El resultado es una montaña rusa que consume atención, dinero y salud, y que enseña a medir el cuerpo con un número que no distingue lo que de verdad cambió. Salir de ese círculo no se hace con más producto, sino con acompañamiento y con un plan que no dependa de evacuar ni de orinar. La salida no es un producto más fuerte, sino recuperar el equilibrio con ayuda y sin convertir el baño o la báscula en el centro del dí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pendencia y efecto rebote]]></a:t>
            </a:r>
          </a:p>
        </p:txBody>
      </p:sp>
      <p:pic>
        <p:nvPicPr>
          <p:cNvPr id="3" name="" descr="Tres atajos, tres costos">
            <a:hlinkClick r:id="rId3" tooltip="Tres atajos, tres cost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usa, qué hace en el cuerpo y qué riesgo aparece cuando se repi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2-tes-laxantes-y-diuretico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én el producto y busca atención si aparecen mareo intenso, desmayo, palpitaciones, confusión, debilidad que no cede, calambres fuertes, diarrea o vómito que no paran, dolor abdominal importante, orina muy escasa o ausencia de orina. También merece consulta la sed extrema que no se calma, la boca muy seca, la piel que no recupera su forma al pellizcarla o cualquier síntoma que aparezca después de empezar un té o una pastilla. No esperes a que «se pase» si hay desmayo, confusión o dificultad para respirar: es una urge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otivo para usar estos productos es la presión por el cuerpo, la culpa o el miedo a subir, eso también merece ayuda. Un profesional puede valorar si hay un trastorno de la conducta alimentaria, si hay una condición médica que explique la retención de líquidos o si hay una interacción con medicamentos. La siguiente lección revisa los suplementos y la publicidad; el criterio es el mismo: antes de comprar, pregunta qué cambia en el cuerpo, qué evidencia hay y quién asume el riesgo. Ese apoyo no tiene que ver con una dieta milagro: tiene que ver con entender qué necesita el cuerpo y qué está pidiendo la cabez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qué prome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pia la frase del envase o del anuncio: «desinflama», «elimina líquidos», «baja rápido». Separa la promesa de la imagen que te sugiere. Si promete grasa, el producto tendría que explicar cómo la usa; si promete agua, ya sabes qué esper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el ingrediente y la cant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la lista completa y la cantidad por porción. Si el envase no dice qué contiene o cuánto, no puedes evaluar el riesgo. «Hierbas» no es un ingrediente: es una categoría. Y una mezcla de varias plantas puede sumar efectos sin que lo sep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tu situ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si tomas medicamentos, si tienes presión alta o baja, enfermedad renal o cardíaca, diabetes, embarazo o lactancia, o antecedentes de trastorno de la conducta alimentaria. Cualquiera de esas condiciones cambia la decisión y pide consulta antes de prob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señales de riesgo en la etiqu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advertencias, fecha de caducidad y nombre del fabricante. Si no hay advertencias en un producto que promete evacuar o orinar, no es una señal de seguridad: es una señal de que la etiqueta no te está contando to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qué observarí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empezar, escribe qué síntomas te harían parar: mareo, calambres, palpitaciones, diarrea intensa, sed extrema. Si no defines el límite antes, la urgencia del momento lo va a definir por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ñales de alarma y qué hacer · Procedimiento: revisar un producto que promete bajar la báscul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on una fecha de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fecha para revisar la decisión y un criterio que no sea sólo la báscula: energía, sueño, digestión, sed, presión al ponerte de pie. Si el producto sólo mueve el número, no está resolviendo lo que prometí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 · Caso ficticio: el té de la fiest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enata, nombre inventado, compra un té de hierbas para bajar antes de una fiesta y una amiga le presta una pastilla para «no retener líquidos». Toma las dos cosas el viernes y el sábado amanece con la báscula más baja, pero también con sed, dolor de cabeza y un mareo al levantar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 · Caso ficticio: el té de la fiest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realmente pasó]]></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é la hizo evacuar y la pastilla la hizo orinar más. Perdió agua y contenido intestinal, no grasa. El mareo sugiere que el líquido perdido fue suficiente para afectar la presión. Al volver a comer y beber, el número subió, como era de esperar. Ninguno de los dos productos eligió la grasa del abdomen ni la del vesti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 · Caso ficticio: el té de la fiest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ata suspende las dos cosas, bebe agua y consulta porque el mareo se repitió. No sustituye el atajo por otro: elige un cambio que pueda sostener después de la fiesta y pide ayuda para la ansiedad por el vestido. La próxima vez que alguien le ofrezca «algo para el evento», preguntará qué baja y qué riesgo tiene antes de acept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alarma y qué hacer]]></a:t>
            </a:r>
          </a:p>
        </p:txBody>
      </p:sp>
      <p:pic>
        <p:nvPicPr>
          <p:cNvPr id="3" name="" descr="Antes de tomar un té o una pastilla para adelgazar">
            <a:hlinkClick r:id="rId3" tooltip="Antes de tomar un té o una pastilla para adelgaz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sponde con el producto delante y sin la prisa del ev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0-r01-oa02-tes-laxantes-y-diuretico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vacuar es perder grasa. El laxante mueve el intestino; la grasa está en el tejido adiposo y no se va por el baño. La bajada es agua y contenido intestinal, y vuelve con la siguiente comi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nsar que orinar más «limpia» el cuerpo. El riñón ya filtra lo que debe salir. Un diurético aumenta la pérdida de agua y puede alterar los electrolitos; no selecciona grasa ni toxin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r productos para que «haga más efecto». Sumar un té laxante, un diurético y una dieta muy restrictiva multiplica el riesgo de deshidratación y desmayo. Más productos no significan más resultado: significan más variables sin control.]]></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el rebote como fracaso personal. Si el peso sube al volver a comer y beber, el cuerpo está recuperando agua, no fallando. El fracaso es del atajo, no de la perso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promete bajar la báscula en un día, asume que lo que baja es agua o contenido intestin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n mareo, palpitaciones, confusión o desmayo, detén el producto y busca aten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mas diuréticos o laxantes por indicación médica, no cambies la pauta por una recomendación inform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te ofrece un medicamento para un evento, no lo aceptes: no fue indicado para tu ca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27527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7527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isa por bajar te lleva a restringir y usar atajos a la vez, pide ayuda antes de seguir.]]></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médica si hay desmayo, confusión, palpitaciones, dificultad para respirar, dolor abdominal intenso, diarrea o vómito que no ceden, orina muy escasa o ausencia de orina.]]></a:t>
            </a:r>
          </a:p>
        </p:txBody>
      </p:sp>
      <p:sp>
        <p:nvSpPr>
          <p:cNvPr id="13" name=""/>
          <p:cNvSpPr txBox="1"/>
          <p:nvPr/>
        </p:nvSpPr>
        <p:spPr>
          <a:xfrm>
            <a:off x="685800" y="328612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sar cualquier producto si estás embarazada o amamantando, si tienes enfermedad renal o cardíaca, presión arterial tratada, diabetes, si tomas medicamentos o si hay antecedentes de trastorno de la conducta alimentar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obsesión por el peso, la culpa después de comer y el uso repetido de laxantes o diuréticos para controlar el cuerpo. Esta lección no clasifica urgencias ni corrige tratamientos: describe dónde termina lo educativo y empieza la valoración individu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tomar un té laxante, la báscula baja en un día. ¿Qué se perdió principalment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grasa abdominal que el té disolvió.]]></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y contenido intestinal, que se recuperan al comer y bebe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úsculo que el cuerpo quemó para compensa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rasa de todo el cuerpo, distribuida por el té.]]></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no se recomienda usar diuréticos para adelgaz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no existen en el mercad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sólo funcionan en personas con sobrepeso.]]></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aumentan la pérdida de agua y pueden alterar la presión y los electrolitos sin reducir la gras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ustituyen una comida y dejan menos hamb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urético ayuda a eliminar la grasa porque hace orinar má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laxantes usados de forma repetida pueden crear dependencia del estímu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oducto con lo que realmente baj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xante estimula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urétic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é con hierbas laxant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binación de vari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inguno de ello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gua corporal y electrolit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ua y tránsito intestin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ás agua, con más riesg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grasa almacenad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enido intestinal y agu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diurético aumenta la producción de ___ y puede alterar los ___ del cuerpo. La bajada de la báscula no es grasa: es agua que se recupera al volver a beb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ar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rror de interpret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sión segu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eo y palpitaciones tras un diurétic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báscula bajó, entonces se fue la gras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tener el producto y consul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eso subió, entonces fracasé]]></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o tomar un medicamento presta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Orina muy escasa y sed extrem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té «limpia» lo que el cuerpo no necesit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reguntar por interacciones antes de prob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nata lee la etiqueta y anota qué hierbas contiene el té.]]></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serva que la báscula bajó y que también tiene sed y mare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número bajó, concluye que perdió grasa y que el té funcion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visa si toma medicamentos y si tiene alguna condición renal.]]></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e suspender y consultar por el mare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0-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0-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0-r01-oa02-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0-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0-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0-r01-oa02-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una bajada de agua de una pérdida de grasa, explicas el riesgo de laxantes y diuréticos y reconoces cuándo parar y consultar.]]></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tres atajos y vuelve a leer la sección de señales de alarma antes de repetir el ejerci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viste una promesa de bajar la báscula rápido. Escribe qué prometía, qué líquido o contenido corporal pudo cambiar y qué señal te haría para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agua con gra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67025"/>
                <a:gridCol w="5248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ás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 total: agua, intestino, músculo y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x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ve el intestino; no elige la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uré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 la orina; puede bajar la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ctroli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quilibran el agua y participan en músculo y coraz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órgano se acostumbra y responde peor sin el estím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nfundir agua con gra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0-r01-oa02-tes-laxantes-y-diuretic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báscula con criter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baja cuando un laxante hace bajar la báscul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eer la báscula con criteri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enido intestinal y agua. La grasa almacenada no se evacua ni se disuelve. La bajada se recupera al volver a comer y bebe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báscula con criter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diurético no reduce la gras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eer la báscula con criteri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umenta la producción de orina: el cuerpo pierde agua y electrolitos, no la reserva de grasa. La grasa se usa como energía dentro de un patrón sosten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báscula con criter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señales de alarma de deshidra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eer la báscula con criteri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d extrema, boca seca, orina escasa y oscura, mareo, calambres, palpitaciones, confusión o desmayo. Si aparecen, detén el producto y busca aten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báscula con criter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dependencia de laxant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eer la báscula con criteri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intestino se acostumbra al estímulo y responde peor sin él. Al suspenderlo puede haber estreñimiento o hinchazón, y la persona cree que los necesi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la báscula con criter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ya tomas un diurético por indicación médic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leer la báscula con criteri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uspenderlo ni cambiar la pauta por una recomendación informal. Cualquier ajuste lo decide quien te trata, con tu historia y tus medicamentos dela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áscula no distingue agua de grasa. Un té laxante vacía el intestino y un diurético aumenta la orina; ninguno elige la reserva de grasa. El precio puede ser deshidratación, desequilibrio de electrolitos, dependencia y mareo. Si el atajo te está costando sed, calambres o desmayos, para y consulta. La decisión que se sostiene no se toma en un día ni se compra en un sobr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LAXANTES · MedlinePlus en español, Sobredosis de laxantes (NIH) · https://medlineplus.gov/spanish/ency/article/002586.htm · consulta: 2026-10-25 · alcance: Alcance internacional (Estados Unidos, NIH). Describe síntomas y riesgos del uso excesivo de laxantes, incluidos deshidratación y desequilibrio de electrolitos. No se usa para indicar dosis ni tratamien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DESHIDRATACION · MedlinePlus en español, Deshidratación (NIH) · https://medlineplus.gov/spanish/dehydration.html · consulta: 2026-10-25 · alcance: Alcance internacional (Estados Unidos, NIH). Explica que la deshidratación se debe a la pérdida de demasiado líquido y que puede poner en peligro la vida. No se usa para diagnosticar ni para fijar paut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0-r01-oa02-tes-laxantes-y-diureticos"/>
              </a:rPr>
              <a:t><![CDATA[Tés, laxantes y diuréticos para adelga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NIH). Señala señales de trastorno de la conducta alimentaria y la importancia de la detección y el tratamiento tempranos; orienta la derivación, no diagnostic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tratamientos, no fija dosi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2026-10-26T10:09:44Z</dcterms:created>
  <dcterms:modified xsi:type="dcterms:W3CDTF">2026-10-26T10:09:44Z</dcterms:modified>
  <dc:title>Tés, laxantes y diuréticos para adelgazar</dc:title>
  <dc:description>Presentación editable del OA «Tés, laxantes y diuréticos para adelgazar». Enlace: https://saludyestetica.lumbre.lat/object/sye-c30-r01-oa02-tes-laxantes-y-diureticos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