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magrasa» y dietas detox: por qué no hacen lo que promete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magrasa» y dietas detox: por qué no hacen lo que promete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omesa que cabe en un frasc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el cuerpo con la gras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el cuerpo con la gras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el cuerpo con la gras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hace falta un «detox»»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omesa al cuerpo: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omete el anuncio, qué mecanismo invoca y qué ocurre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esgo de las dietas restrictiv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conocer la promes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romesas, tres re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promete, qué ocurre y qué conviene mirar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í puedes hacer sin comprar nada»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í puedes hacer sin comprar nada»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nalizar una promes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opia la promesa li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íbela sin cambiar palabras: «derrite la grasa», «elimina toxinas», «resultado en días». Si no puedes copiarla, no la entiendes todavía; si la copias y sigue sonando vaga, ya tienes la primera p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nalizar una promes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o que promete de lo que insin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dos columnas. En una, lo que la frase afirma de forma directa; en otra, lo que te hace imaginar. «Apoya el metabolismo» no es «quema grasa», aunque el anuncio quiera que las dos frases se confun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nalizar una promes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por el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te expliquen, sin palabras técnicas, qué cambia en el cuerpo y cómo se nota. Si la respuesta repite el eslogan o cambia de tema, no hay mecanismo: hay una metáfora con emp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nalizar una promes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usca la evidencia y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estudio se cita, en quiénes se hizo y qué midió. Un trabajo en células o en animales no demuestra un efecto en personas; una asociación observada no prueba una causa. Si no hay referencia, la promesa no tien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nalizar una promes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ee la letr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ingredientes, cantidad por porción, advertencias, fecha de caducidad y quién fabrica. Si la etiqueta no dice qué contiene o cuánto, no hay forma de evaluar el riesgo. La palabra «natural» no llena ese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nalizar una promes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un así quieres probar, escribe qué vas a observar, durante cuánto tiempo y con qué criterio decidirás que no funciona. Sin criterio previo, cualquier resultado se puede interpretar a favor de lo que ya querías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l ves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eticia, nombre inventado, quiere bajar de peso para una boda. En la farmacia le ofrecen un frasco que promete «derretir la grasa» y en redes ve un té que «purifica el cuerpo». Toma un medicamento para la presión y no ha consultado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l ves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promesa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opiar las frases, aparecen dos promesas distintas: una habla de grasa y la otra de toxinas. Ninguna define qué mide ni qué cambia. El frasco no dice cuánto de cada ingrediente contiene; el té no dice qué toxina retira. La etiqueta usa «natural» como argumento y no menciona inter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l ves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ticia no compra ninguno de los dos. No porque un profesional le haya prohibido algo, sino porque ninguna promesa pasó las preguntas: no hay mecanismo claro, no hay evidencia citada y hay un medicamento de por medio. Decide revisar su semana de comidas, caminar más y llevar la duda a su consulta. La boda sigue en el horizonte; la decisión ya no depende de un fr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de una promesa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el anuncio delante y sin prisa por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es una metáfora comercial: la grasa se usa como energía, no se derrite por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sa es una reserva de energía que el cuerpo transforma y usa; no se derrite ni se elige por zonas. Un producto puede cambiar una sensación, pero no sustituye el patrón que sostiene la pérdida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 base es un conjunto de alimentos mínimamente procesados; el patrón alimentario, no un producto aislado, es lo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ede haber perdido agua y contenido intestinal; la grasa no cambia tan rápido por un t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áscula mide el cuerpo entero. El agua y el contenido intestinal cambian rápido; la grasa requiere un patrón sostenido. Una bajada breve no demuestra que se haya perdido grasa ni que el producto sirva para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incluye agua y contenido intestinal; una variación de pocos días no distingue grasa d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ígado procesa sustancias y el riñón filtra desechos y exceso de agua de forma continua. No necesitan un té ni una cápsula para hacer su trabajo; lo que necesitan es que el cuerpo esté bien alimentado e hidra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el hígado ayuda a digerir, almacena energía y elimina toxinas; los riñones filtran desechos y exceso d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la energía y los nutrientes no alcanzan, el cuerpo resiente el músculo, la fuerza, el ánimo y otras funciones. La báscula puede bajar mientras el costo aumenta; por eso la restricción fuerte no se decide a la l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ietas restrictivas pueden producir cansancio, mareo, pérdida de músculo y cambios en el estado de ánimo; requieren valoración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rrite la grasa» → La grasa se usa como energía; no se derr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rifica el hígado» → El hígado ya procesa; no define qué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n esfuerzo» → El cuerpo responde a lo que recibe y g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tural» → El origen no garantiz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nciona para todos» → Los casos individuales varí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omesa sustituye una explicación verificable por una imagen o una palabra que suen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emagrasa · energía ·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sa es una reserva que se transforma y se usa; no se derrite por un producto. La restricción fuerte también puede costar músculo, que sostiene la fuerza y el gasto de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base es un conjunto de alimentos; la grasa corporal es una reserva de energía y la restricción afecta al conjunto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omete bajar sin cambiar nada → Promesa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 pide dejar tu tratamiento →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 por interacciones → Práctic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segura que funciona para todos → Promesa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 la etiqueta y la fecha → Práctic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sa una foto antes y después como prueba → Promesa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parece mareo, palpitaciones o debilidad →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fine qué va a observar y cuándo → Práctic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 alarma hablan del cuerpo; las promesas de venta, de la prisa; las prácticas con criterio, de una decisión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asco dice «natural», concluye que no puede hacerl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describe el origen de un ingrediente, no su seguridad ni su efecto. La palabra no reemplaza la revisión de la cantidad, las interacciones y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ingrediente natural puede tener efectos y interactuar con medicamentos; el origen no es una prueba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1-quemagrasa-y-detox]]></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última promesa de pérdida de grasa que escuchaste. Copia la frase literal, separa lo que afirma de lo que insinúa y responde qué tendría que ocurrir para que aceptaras que n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producto no puede «derretir» l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grasa es una reserva de energía que el cuerpo transforma y usa; no se derrite ni se elige por zonas. Un producto puede cambiar una sensación, pero no sustituye el patrón que sostiene la pérdida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n el hígado y el riñ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ígado participa en la digestión, almacena energía y procesa sustancias; el riñón filtra desechos y exceso de agua para formar orina. Lo hacen de forma continua, sin necesidad de un té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baja cuando un té hac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ua y contenido intestinal, sobre todo. Esa pérdida se recupera al volver a comer y beber con normalidad. La grasa no cambia por un té en poc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riesgo de una dieta muy restri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faltar energía y nutrientes, perderse músculo y aparecer cansancio, mareo, cambios en el ánimo y en la menstruación. En embarazo, lactancia, menores, personas con ciertas enfermedades o antecedentes de trastorno alimentario, el riesgo es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desarma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endría que ocurrir para que aceptaras que no funciona?». Si no hay respuesta, no hay prueba. Después se pregunta por el mecanismo, la evidencia y las inter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1-quemagrasa-y-detox]]></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201" r:id="rId1"/>
    <p:sldLayoutId id="2482021202" r:id="rId2"/>
    <p:sldLayoutId id="2482021203" r:id="rId3"/>
    <p:sldLayoutId id="24820212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6960824f03dd1387b2d1e1f072d777cfadd7cdbc723a87b1.jpg"/>
  <Relationship Id="rId3" Type="http://schemas.openxmlformats.org/officeDocument/2006/relationships/hyperlink" Target="https://saludyestetica.lumbre.lat/object/sye-c30-r01-oa01-quemagrasa-y-detox"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1-quemagrasa-y-detox" TargetMode="External"/>
  <Relationship Id="rId4" Type="http://schemas.openxmlformats.org/officeDocument/2006/relationships/hyperlink" Target="https://saludyestetica.lumbre.lat/object/sye-c30-r01-oa01-quemagrasa-y-detox"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1-quemagrasa-y-detox" TargetMode="External"/>
  <Relationship Id="rId4" Type="http://schemas.openxmlformats.org/officeDocument/2006/relationships/hyperlink" Target="https://saludyestetica.lumbre.lat/object/sye-c30-r01-oa01-quemagrasa-y-detox"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1-quemagrasa-y-detox" TargetMode="External"/>
  <Relationship Id="rId4" Type="http://schemas.openxmlformats.org/officeDocument/2006/relationships/hyperlink" Target="https://saludyestetica.lumbre.lat/object/sye-c30-r01-oa01-quemagrasa-y-detox"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hyperlink" Target="https://saludyestetica.lumbre.lat/object/sye-c30-r01-oa01-quemagrasa-y-detox"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1-quemagrasa-y-detox"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magra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e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tox:]]></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t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1-quemagrasa-y-detox"/>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mecanismos falsos que se atribuyen a los productos «quemagrasa» y a las dietas anunciadas como depurativas, explicar qué hace el cuerpo con la grasa y con los desechos, y reconocer el riesgo de las dietas restrictivas antes de aceptar una prome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ntrada al curso 30: por qué una cápsula o un té no eligen la grasa que se quema, qué hacen el hígado y el riñón sin ayuda de un producto, qué se pierde en una dieta muy restrictiva y cómo se reconoce una promesa que no se sostiene. Sin recomendar productos ni dieta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mesas · grasa · publicidad · criterio · salu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magrasa» y dietas detox: por qué no hacen lo que promet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gimnasio o en la conversación familiar. No requiere conocimientos previos.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magrasa» y dietas detox: por qué no hacen lo que promet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eticia, nombre inventado, tiene una boda en el horizonte y tres mensajes abiertos en el teléfono. En uno, una vendedora asegura que unas cápsulas «derriten la grasa mientras duermes». En otro, una influencer cuenta que un té la «desintoxicó» y le quitó la hinchazón. En el tercero, una compañera de oficina dice que dejó de cenar y se siente lig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magrasa» y dietas detox: por qué no hacen lo que promet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ticia no quiere un milagro: quiere verse bien en las fotos y no arruinar su salud. En la farmacia le ofrecen un frasco con una etiqueta llena de palabras que no entiende; en el súper, una bebida verde con la palabra «detox» en grande. Ninguno de los tres mensajes explica qué hace el cuerpo con la grasa, qué hacen el hígado y el riñón ni qué se pierde cuando se come muy poc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one esas tres cosas en orden antes de que Leticia abra la cart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que cabe en un fras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omesas de los productos llamados «quemagrasa» suelen tener la misma forma: un verbo fuerte, un plazo corto y ningún mecanismo comprobable. «Derrite la grasa», «bloquea la absorción», «activa el metabolismo», «elimina lo que sobra». Son frases diseñadas para que la imaginación complete lo que falta. Si el anuncio dijera con precisión qué tejido cambia, en cuánto tiempo y con qué prueba, perdería la magia y también la venta. La promesa funciona porque ofrece una solución sin pedir nada a camb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que cabe en un fras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uco no está en inventar palabras, sino en usar palabras reales dentro de una frase falsa. El metabolismo existe, la termogénesis existe y el hígado procesa sustancias; lo que no existe es una cápsula que decida qué grasa usar, en qué zona y en qué momento. El cuerpo no tiene un interruptor llamado «quema grasa». Tiene hormonas, enzimas, sueño, hambre, movimiento y una historia de vida que cambian la respuesta. Un producto puede modificar una sensación o una medición de forma pasajera; no puede sustituir ese conju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l cuerpo con la gra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sa corporal es una reserva de energía. El cuerpo la guarda cuando recibe más de lo que gasta y la utiliza cuando necesita energía y la comida no alcanza. Esa reserva no está en un solo lugar ni obedece a un anuncio: se distribuye según la genética, las hormonas, la edad y el entorno. Cuando una persona pierde grasa, lo hace a lo largo de todo el cuerpo y dentro de un patrón sostenido; no puede elegir que se vaya primero de la cintura porque un frasco lo indique. Tampoco puede «derretirla»: la grasa se transforma y se usa, no se derrite como mantequi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l cuerpo con la gra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no distingue entre una promesa y un alimento. Responde a lo que recibe, a lo que gasta y a lo que descansa. Por eso las decisiones que sostienen un cambio son aburridas y repetibles: comer suficiente y variado, moverse con regularidad, dormir y revisar el patrón de la semana, no el de una comida. Ninguna de esas acciones vende un frasco, y justamente por eso no aparecen en el anuncio. Si un producto promete el resultado sin tocar el patrón, está pidiendo que le creas a la etiqueta más que a tu propia v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l cuerpo con la gra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qué hacen el cuerpo y la publicidad con las promesas de pérdida de grasa; no prescribe dietas, no fija cantidades, no recomienda productos y no sustituye la valoración de un profesional sanitario. No habilita para ejercer ninguna profesión de sal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l cuerpo con la gra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 el frasco ni el té deciden por ti]]></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puede cambiar una sensación o una medición de forma pasajera; no elige la grasa que se quema ni sustituye un patrón alimentario. Si la promesa pide suspender un tratamiento o ignorar un síntoma, la respuesta es n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que te expliquen el mecanismo sin jerga, en una frase que puedas repetir. Si no pueden, no estás ante una explicación: estás ante un eslog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ce falta un «detox»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a dieta «detox» que haga un trabajo que el cuerpo ya hace. El hígado participa en la digestión, almacena energía y procesa sustancias que deben retirarse; los riñones filtran desechos y el exceso de agua de la sangre para convertirlos en orina. Esos órganos trabajan todos los días, sin que nadie les compre un té. La palabra «toxina» suena científica, pero en la publicidad casi nunca dice qué sustancia es, cómo se mide ni qué prueba demuestra que un producto la elimina. Sin esa información, «desintoxicar» es una metáfora moral, no una operación méd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ce falta un «detox»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ocurre con muchos tés y jugos es que aumentan las visitas al baño o la producción de orina. La báscula baja porque el cuerpo pierde agua y contenido intestinal, no porque la grasa se haya ido. Esa pérdida se recupera al volver a comer y beber con normalidad. Además, una restricción fuerte puede dejar menos espacio para proteína, fibra, vitaminas y minerales, y afectar el ánimo, el rendimiento y la relación con la comida. El cuerpo no necesita que lo «limpien»: necesita que lo alimenten y que lo dejen trabaj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ce falta un «detox»]]></a:t>
            </a:r>
          </a:p>
        </p:txBody>
      </p:sp>
      <p:pic>
        <p:nvPicPr>
          <p:cNvPr id="3" name="" descr="De la promesa al cuerpo: cinco preguntas">
            <a:hlinkClick r:id="rId3" tooltip="De la promesa al cuerpo: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omete el anuncio, qué mecanismo invoca y qué ocurre de ver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1-quemagrasa-y-detox"/>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restricti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eta muy restrictiva no es sólo «comer menos». Es una situación en la que el cuerpo recibe menos energía y menos nutrientes de los que necesita para sostener músculo, hueso, defensas y funciones hormonales. Al principio puede dar una sensación de control y una baja rápida en la báscula; después aparecen cansancio, mareo, estreñimiento, caída de cabello, cambios en la menstruación, irritabilidad y una hambre que no se negocia. También se pierde músculo, que es parte de lo que mantiene la fuerza y el gasto de energ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restricti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es el mismo para todos. Una dieta restrictiva puede ser especialmente peligrosa en el embarazo, la lactancia, la adolescencia, la vejez con fragilidad, las personas con antecedentes de trastorno de la conducta alimentaria, quienes tienen diabetes, enfermedad renal o hepática y quienes toman medicamentos que exigen horarios. En esos casos, la decisión no se toma con una publicación: se toma con el equipo de salud que ya conoce el caso. Ninguna promesa de un frasco compensa ese ries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restricti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y qué hacer con ellas. La tercera columna ordena la conversación; no juzga a quien repite la fra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24075"/>
                <a:gridCol w="2752725"/>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ma grasa mientras duer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etáfora: la grasa no arde por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cambia en la alimentación y el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rifica tu cuerpo de 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sin sustancia definida ni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qué toxina es y qué prueba la de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natural, no puede hacer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tural describe el origen, no la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ingredientes, cantidad e inter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124075"/>
                <a:gridCol w="2752725"/>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una semana lo no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lazo corto vende, pero no mide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se midió y cómo se m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les de personas lo us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pularidad no es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evidencia y conflictos de 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cliente bajó mu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aislado no es un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el resto y por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conocer la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se repiten. La promesa promete un resultado absoluto y sin excepciones; usa «natural» como si significara «seguro»; explica el mecanismo con palabras que no puede definir; muestra una foto de antes y después en lugar de un estudio; pide comprar ya, antes de que se acabe; y se molesta cuando alguien pregunta por efectos secundarios o interacciones. Ninguna de esas señales prueba por sí sola que el producto sea falso, pero juntas describen una forma de vender, no una forma de demostr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conocer la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ordena todo es sencilla: ¿qué tendría que ocurrir para que la persona que vende aceptara que su producto no funciona? Si no hay respuesta, no hay prueba. Después conviene separar lo que la frase dice de lo que insinúa. «Ayuda a mantener la energía» no es lo mismo que «elimina la grasa»; «puede apoyar» no es lo mismo que «cura». La primera frase es una promesa vaga; la segunda invade el terreno de la enfermedad. En ambos casos, la evidencia tiene que estar delante, no en la imagin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conocer la promesa]]></a:t>
            </a:r>
          </a:p>
        </p:txBody>
      </p:sp>
      <p:pic>
        <p:nvPicPr>
          <p:cNvPr id="3" name="" descr="Tres promesas, tres realidades">
            <a:hlinkClick r:id="rId3" tooltip="Tres promesas, tres realidade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promete, qué ocurre y qué conviene mirar antes de pag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1-quemagrasa-y-detox"/>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uedes hacer sin comprar n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un producto para empezar. Puedes revisar si tu semana incluye alimentos variados y suficientes, si comes con regularidad, si duermes y si te mueves. Puedes elegir agua en lugar de bebidas azucaradas y aprender a leer una etiqueta antes de paga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iagnosticada, el ajuste se hace con tu equipo de salud, no con un anuncio. Y si estás tomando medicamentos, cualquier producto nuevo merece una consulta por las interacciones, aunque se venda como natur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uedes hacer sin comprar n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una dieta nueva: se trata de que la semana tenga alimentos de los grupos que ya conoces y de que ninguna comida tenga que compensar a ot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uedes hacer sin comprar n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uedes aprender a retirarte. Una promesa que exige comprar antes de pensar no merece una decisión inmediata. Guarda el anuncio, anota qué promete y vuelve a leerlo al día siguiente: la urgencia suele desaparecer y la pregunta correcta aparece. La siguiente lección de este curso revisa los tés, laxantes y diuréticos que prometen bajar la báscula; ahí se ve por qué el agua y el tránsito intestinal no son grasa. Si el anuncio te pide decidir hoy, recuerda que la prisa es parte del argumento y no de la evidencia; una decisión que depende de la urgencia suele depender también de la ven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Procedimiento: analizar una promesa en cinco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la promesa liter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íbela sin cambiar palabras: «derrite la grasa», «elimina toxinas», «resultado en días». Si no puedes copiarla, no la entiendes todavía; si la copias y sigue sonando vaga, ya tienes la primera pi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Procedimiento: analizar una promesa en cinco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que promete de lo que insinú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dos columnas. En una, lo que la frase afirma de forma directa; en otra, lo que te hace imaginar. «Apoya el metabolismo» no es «quema grasa», aunque el anuncio quiera que las dos frases se confund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Procedimiento: analizar una promesa en cinco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mecanism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te expliquen, sin palabras técnicas, qué cambia en el cuerpo y cómo se nota. Si la respuesta repite el eslogan o cambia de tema, no hay mecanismo: hay una metáfora con empaq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Procedimiento: analizar una promesa en cinco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evidencia y su alcan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estudio se cita, en quiénes se hizo y qué midió. Un trabajo en células o en animales no demuestra un efecto en personas; una asociación observada no prueba una causa. Si no hay referencia, la promesa no tiene prue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Procedimiento: analizar una promesa en cinco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letra pequeñ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ingredientes, cantidad por porción, advertencias, fecha de caducidad y quién fabrica. Si la etiqueta no dice qué contiene o cuánto, no hay forma de evaluar el riesgo. La palabra «natural» no llena ese huec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Procedimiento: analizar una promesa en cinco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una fecha de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un así quieres probar, escribe qué vas a observar, durante cuánto tiempo y con qué criterio decidirás que no funciona. Sin criterio previo, cualquier resultado se puede interpretar a favor de lo que ya querías cre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Caso ficticio: el frasco del vesti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eticia, nombre inventado, quiere bajar de peso para una boda. En la farmacia le ofrecen un frasco que promete «derretir la grasa» y en redes ve un té que «purifica el cuerpo». Toma un medicamento para la presión y no ha consultado a na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Caso ficticio: el frasco del vesti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sobre la me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piar las frases, aparecen dos promesas distintas: una habla de grasa y la otra de toxinas. Ninguna define qué mide ni qué cambia. El frasco no dice cuánto de cada ingrediente contiene; el té no dice qué toxina retira. La etiqueta usa «natural» como argumento y no menciona interac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í puedes hacer sin comprar nada · Caso ficticio: el frasco del vesti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ticia no compra ninguno de los dos. No porque un profesional le haya prohibido algo, sino porque ninguna promesa pasó las preguntas: no hay mecanismo claro, no hay evidencia citada y hay un medicamento de por medio. Decide revisar su semana de comidas, caminar más y llevar la duda a su consulta. La boda sigue en el horizonte; la decisión ya no depende de un frasc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uedes hacer sin comprar nada]]></a:t>
            </a:r>
          </a:p>
        </p:txBody>
      </p:sp>
      <p:pic>
        <p:nvPicPr>
          <p:cNvPr id="3" name="" descr="Señales de una promesa que no se sostiene">
            <a:hlinkClick r:id="rId3" tooltip="Señales de una promesa que no se sostien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el anuncio delante y sin prisa por comp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1-quemagrasa-y-detox"/>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bajar de peso con perder grasa. La báscula mide todo el cuerpo: agua, contenido intestinal, músculo y grasa. Un té puede cambiar el número sin tocar la grasa. Si la meta es la grasa, la pregunta es qué patrón se sostiene, no qué líquido se tom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natural» significa seguro. Las plantas tienen efectos y pueden interactuar con medicamentos. Que un ingrediente crezca en el campo no dice nada sobre la cantidad, la pureza ni la respuesta de tu cuerpo. Natural describe el origen, no la segur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un producto y cambiar todo a la vez. Quien empieza el frasco, deja el refresco y camina más no puede saber qué produjo el cambio. Para aprender algo de una prueba casera, conviene cambiar poco, anotar lo observado y darse tiemp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caso en una regla. Que a una persona le funcione un producto no significa que funcione para todas. Los casos son datos sueltos; las promesas para todos necesitan evidencia para todos, y esa evidencia casi nunca está en el anun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promete un resultado absoluto, pide la evidencia y el plazo antes de pa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canismo no se puede explicar sin jerga, trátalo como publicidad y no como cie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promete sustituir una comida o un tratamiento, descártalo y consu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mentos, tienes una condición diagnosticada o estás embarazada, pregunta antes de empez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cides probar algo, define por escrito qué observarás y cuándo revisarás la decisión.]]></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empezar una dieta muy restrictiva o un producto nuevo si estás embarazada o amamantando, si la persona que lo seguiría es menor de edad, si tienes diabetes, enfermedad renal o hepática diagnosticada, si hay antecedentes de trastorno de la conducta alimentaria, si tomas]]></a:t>
            </a:r>
          </a:p>
        </p:txBody>
      </p:sp>
      <p:sp>
        <p:nvSpPr>
          <p:cNvPr id="13" name=""/>
          <p:cNvSpPr txBox="1"/>
          <p:nvPr/>
        </p:nvSpPr>
        <p:spPr>
          <a:xfrm>
            <a:off x="685800" y="39147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cación que exige horarios o si has perdido peso sin proponérte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si aparecen mareo, desmayo, palpitaciones, debilidad intensa, confusión, diarrea o vómito que no ceden, o si dejas de orinar con normalidad. Esta lección no clasifica urgencias ni corrige tratamientos: describe dónde termina lo educativo y empieza la valoración individu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en la práctica que un producto prometa «derretir la gra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grasa se vuelve líquido y sale por la orin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roducto elige la zona del cuerpo donde se pierde gras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 una metáfora comercial: la grasa se usa como energía, no se derrite por un produc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ustituye la necesidad de comer y mover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toma un té y ve que la báscula baja en pocos días. ¿Qué explicación es más razon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é eliminó la grasa acumul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haber perdido agua y contenido intestinal; la grasa no cambia tan rápido por un té.]]></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é bloqueó todas las calorías de la sema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bajada demuestra que el producto funciona para tod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ígado y el riñón necesitan un producto especial para eliminar desech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eta muy restrictiva puede afectar el músculo y el estado de ánimo, no sólo el pe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omesa con el problema que esc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rrite la gras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rifica el híg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n esfuerz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atur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unciona para tod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hígado ya procesa; no define qué reti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uerpo responde a lo que recibe y gas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rigen no garantiza seguridad]]></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casos individuales varía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grasa se usa como energía; no se derr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ducto ___ no elige la grasa que se quema; el cuerpo la usa como ___ cuando necesita energía. Las dietas muy restrictivas pueden hacer perder ___ además de gra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arm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de ven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con criter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mete bajar sin cambiar n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pide dejar tu tratamien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 por interaccion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segura que funciona para to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 la etiqueta y la fech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sa una foto antes y después como prueb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parece mareo, palpitaciones o debilidad]]></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fine qué va a observar y cuán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ticia lee la promesa completa y anota qué producto le ofrece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 qué mecanismo menciona y si se puede explicar sin jerg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asco dice «natural», concluye que no puede hacerle dañ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i toma medicamentos y pregunta por interaccione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consultar antes de comprar y no suspende su tratami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un mecanismo falso, explicas qué hace el cuerpo con la grasa y distingues una promesa de venta de una decisión con evidencia.]]></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tres promesas y vuelve a hacer el procedimiento con el último anuncio que vis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última promesa de pérdida de grasa que escuchaste. Copia la frase literal, separa lo que afirma de lo que insinúa y responde qué tendría que ocurrir para que aceptaras que no funcio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a pro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de energía, no un material que se derr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í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a sustancias y almacena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ñ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 desechos y exceso d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ta restri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costar músculo, ánimo y nutr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absol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eñal para pedir evidencia, no para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a prome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1-quemagrasa-y-detox"/>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producto no puede «derretir» la gra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grasa es una reserva de energía que el cuerpo transforma y usa; no se derrite ni se elige por zonas. Un producto puede cambiar una sensación, pero no sustituye el patrón que sostiene la pérdida de gra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n el hígado y el riñ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ígado participa en la digestión, almacena energía y procesa sustancias; el riñón filtra desechos y exceso de agua para formar orina. Lo hacen de forma continua, sin necesidad de un té especi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baja cuando un té hace bajar la báscu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ua y contenido intestinal, sobre todo. Esa pérdida se recupera al volver a comer y beber con normalidad. La grasa no cambia por un té en pocos d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riesgo de una dieta muy restrictiv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faltar energía y nutrientes, perderse músculo y aparecer cansancio, mareo, cambios en el ánimo y en la menstruación. En embarazo, lactancia, menores, personas con ciertas enfermedades o antecedentes de trastorno alimentario, el riesgo es mayo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desarma una prome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la promes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endría que ocurrir para que aceptaras que no funciona?». Si no hay respuesta, no hay prueba. Después se pregunta por el mecanismo, la evidencia y las interacc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sa no se derrite con un frasco y el cuerpo no necesita que lo «limpien»: el hígado y el riñón ya hacen su trabajo. Lo que sí cambia el resultado es un patrón que se sostiene, y lo que sí cambia el riesgo es una dieta demasiado restrictiva. Antes de comprar, copia la promesa, pide el mecanismo, busca la evidencia y pregunta por las interacciones. Si la respuesta no existe, la decisión es más fácil de lo que pare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ostiene la prioridad del conjunto de alimentos mínimamente procesados y la variedad; son recomendaciones de población, no una prescrip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HIGADO · MedlinePlus en español, Enfermedades del hígado (NIH) · https://medlineplus.gov/spanish/liverdiseases.html · consulta: 2026-10-25 · alcance: Alcance internacional (Estados Unidos, NIH). Describe funciones generales del hígado: digerir alimentos, almacenar energía y eliminar toxinas. No se usa para diagnosticar ni para fijar tratamient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RINON · MedlinePlus en español, Enfermedad de los riñones (NIH) · https://medlineplus.gov/spanish/kidneydiseases.html · consulta: 2026-10-25 · alcance: Alcance internacional (Estados Unidos, NIH). Explica que los riñones filtran desechos y exceso de agua de la sangre para formar orina. No se usa para diagnosticar ni para indicar tratamien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1-quemagrasa-y-detox"/>
              </a:rPr>
              <a:t><![CDATA[«Quemagrasa» y dietas detox: por qué no hacen lo que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recomienda produc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2026-10-26T08:55:28Z</dcterms:created>
  <dcterms:modified xsi:type="dcterms:W3CDTF">2026-10-26T08:55:28Z</dcterms:modified>
  <dc:title>«Quemagrasa» y dietas detox: por qué no hacen lo que prometen</dc:title>
  <dc:description>Presentación editable del OA ««Quemagrasa» y dietas detox: por qué no hacen lo que prometen». Enlace: https://saludyestetica.lumbre.lat/object/sye-c30-r01-oa01-quemagrasa-y-detox</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