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9-r01-oa08-alergias-e-intolerancia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lergias e intolerancias: distinguir y cuándo consultar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lergias e intolerancias: distinguir y cuándo consultar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mecanismos distintos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mecanismos distintos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se siente y lo que urge» (2 de 5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se siente y lo que urge» (3 de 5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se siente y lo que urge» (4 de 5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se siente y lo que urge» (5 de 5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er etiquetas sin confiar en la memoria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er etiquetas sin confiar en la memoria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 la reacción a la consu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que sí están en tus ma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ietas de eliminación sin confirmación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ietas de eliminación sin confirmación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 casa, en la escuela y en la mesa» (2 de 3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 casa, en la escuela y en la mesa» (3 de 3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lergia o intolera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diferencias que cambian lo que hac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ándo consultar» (2 de 3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ándo consultar» (3 de 3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qué hacer ante una sosp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Atiende primero los síntomas grav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hay dificultad para respirar, hinchazón de garganta, voz ronca, mareo o desmayo, llama a los servicios de emergencia y sigue el plan indicado. No esperes a ver si mej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qué hacer ante una sosp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Anota lo ocurr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qué alimento, cuánto, a qué hora, qué síntomas y cuánto duraron. Incluye lo que comiste antes y cualquier medicamento. Ese registro vale más que el recuer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qué hacer ante una sosp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No repitas el alimento para comprob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una alergia, repetir la prueba en casa puede provocar una reacción mayor. La confirmación se hace con valoración profesional, no con experime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qué hacer ante una sosp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Revisa tus etiquetas habitu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ma los productos que compras seguido y lee la lista de ingredientes completa. Anota los nombres que no reconoces y pregunta antes de volver a comprarl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qué hacer ante una sosp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Prepara la consu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leva el registro, las etiquetas, la lista de medicamentos y tus preguntas: qué evitar, qué hacer ante una reacción y cómo manejar la escuela o el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qué hacer ante una sosp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Sigue y revisa el pl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el profesional indicó evitar un alimento o llevar un dispositivo, cumple el plan y revisa dudas en la siguiente cita. No lo cambies por un consejo de sobrem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Paulina y las tra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Paulina, nombre inventado, tuvo ronchas y picazón en la boca después de comer camarón; se le quitaron en una hora y no consultó. Su hermana le dijo que era intolerancia y que comiera «poquito a poco». Su hijo menor tiene diarrea con la leche y la abuela quiere darle «tantito» para que se acostu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Paulina y las tra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aparece al revis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aulina escribe qué comió, cuánto y en cuánto tiempo aparecieron los síntomas. Revisa las etiquetas de los productos que compra y encuentra «puede contener trazas» en dos de ellos. Con su hijo, anota que la diarrea aparece con un vaso de leche pero no con yogur, y que no hay ronchas ni dificultad para respi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Paulina y las tra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Qué decide y por qué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prueba el camarón otra vez ni le da leche al niño «para acostumbrarlo». Pide cita para los dos, lleva el registro y las etiquetas, y pregunta qué evitar, qué hacer ante una reacción y cómo leer las trazas. Mientras espera, evita el camarón y no elimina otros alimentos sin indicación. No busca una etiqueta perfecta: busca un plan cl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comprar un produ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si hay una alergia en c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alergia es una reacción del sistema inmunitario y la intolerancia un problema de digest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lergia involucra al sistema inmunitario y puede desencadenarse con cantidades mínimas; la intolerancia tiene que ver con la digestión y suele depender de la cantidad consum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edlinePlus: «Una intolerancia alimentaria es diferente a una alergia alimentari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9-r01-oa08-alergias-e-intolerancias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egistrar lo ocurrido y consultar, sin repetir el alimento por cuenta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reacción sugiere alergia y merece valoración aunque haya pasado. Repetir la prueba en casa puede provocar una reacción mayor; eliminar sin valoración tampoco es el cami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edlinePlus: urticaria y picazón en la boca figuran entre los síntomas; la valoración profesional define qué evi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9-r01-oa08-alergias-e-intolerancias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sellos avisan de exceso de azúcares, grasas o sodio. Para alérgenos hay que leer la lista de ingredientes y las advertencias de contacto cruzado, y preguntar si no queda cl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utoridad sanitaria mexicana describe los sellos como aviso de exceso de nutrientes críticos, no de alérge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9-r01-oa08-alergias-e-intolerancias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uede desencadenar una reacción grave. La introducción gradual o la desensibilización son procedimientos que realiza el profesional con condiciones control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distingue la evitación y el plan profesional de la prueba cas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9-r01-oa08-alergias-e-intolerancias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ificultad para respirar tras comer → Emergencia: llamar y seguir el pl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rea con mucha leche → Observar cantidad y consul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uede contener trazas» → Revisar gravedad y plan indic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 con fórmula nueva → Volver a leer ingred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pecha sin valoración → Registrar y no eliminar por cuenta pro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ituación tiene una respuesta distinta según el mecanismo y el ries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9-r01-oa08-alergias-e-intolerancias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inmunitario · digest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mecanismo explica el riesgo: la alergia puede ser grave y rápida; la intolerancia suele ser un malestar digestivo relacionado con la dosi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edlinePlus: la intolerancia alimentaria es diferente a la alergia alimenta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9-r01-oa08-alergias-e-intolerancias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Hinchazón de garganta y voz ronca → Urg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onchas que ya desaparecieron → Consulta próx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ar «tantito» para acostumbrar → No ha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areo o desmayo después de comer → Urg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iarrea repetida con leche en un niño → Consulta próx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petir el alimento para comprobar → No ha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Dificultad para respirar → Urg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Eliminar cinco alimentos sin valoración → No ha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rgencia es lo que compromete la respiración o la circulación; consulta es lo que se valora; no hacer es experimentar por cuenta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9-r01-oa08-alergias-e-intolerancias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las ronchas se quitaron solas, no hace falta consultar y puede volver a probar el camar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Que los síntomas hayan pasado no descarta una alergia ni indica que la próxima reacción será igual. Repetir la prueba en casa es riesgoso; la valoración define qué ha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edlinePlus: la urticaria y la picazón en la boca son síntomas de alergia; la gravedad puede variar entre exposi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29-r01-oa08-alergias-e-intolerancias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Detective de errores» (2 de 2)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a reacción o malestar que hayas tenido con un alimento. Escribe qué comiste, cuánto, cuánto tardaron los síntomas y qué hiciste. Después responde si eso se parece más a una alergia o a una intolerancia y qué pregunta llevarías a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para distinguir y actu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para distinguir y actu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distingo una alergia de una intoleranci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alergia es una reacción del sistema inmunitario y puede aparecer con trazas; la intolerancia es un problema de digestión y suele depender de la cantidad. El riesgo y la conducta cambi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íntomas son una emergenci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ificultad para respirar, sibilancias, hinchazón de labios, lengua o garganta, voz ronca, mareo o desmayo después de comer. Se llama a emergencias y se sigue el plan indi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miro en una etique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lista completa de ingredientes, los nombres que no parecen el alimento, las frases de contacto cruzado y si la fórmula cambió. Los sellos hablan de nutrientes, no de alérge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no probar «tantito»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en una alergia una cantidad mínima puede desencadenar una reacción grave. La introducción gradual es un procedimient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go después de una reacción lev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gistrar alimento, cantidad, tiempo y síntomas, evitar repetir la prueba y consultar. Que haya pasado no descarta una alerg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29-r01-oa08-alergias-e-intolerancias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3)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1117" r:id="rId1"/>
    <p:sldLayoutId id="2482021118" r:id="rId2"/>
    <p:sldLayoutId id="2482021119" r:id="rId3"/>
    <p:sldLayoutId id="248202112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e64d35e5b886382f3d5506ffbe4da6de03b4c26f4186bce1.jpg"/>
  <Relationship Id="rId3" Type="http://schemas.openxmlformats.org/officeDocument/2006/relationships/hyperlink" Target="https://saludyestetica.lumbre.lat/object/sye-c29-r01-oa08-alergias-e-intolerancia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29-r01-oa08-alergias-e-intolerancias" TargetMode="External"/>
  <Relationship Id="rId4" Type="http://schemas.openxmlformats.org/officeDocument/2006/relationships/hyperlink" Target="https://saludyestetica.lumbre.lat/object/sye-c29-r01-oa08-alergias-e-intolerancias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c29-r01-oa08-alergias-e-intolerancias" TargetMode="External"/>
  <Relationship Id="rId4" Type="http://schemas.openxmlformats.org/officeDocument/2006/relationships/hyperlink" Target="https://saludyestetica.lumbre.lat/object/sye-c29-r01-oa08-alergias-e-intolerancias" TargetMode="External"/>
  <Relationship Id="rId5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c29-r01-oa08-alergias-e-intolerancias" TargetMode="External"/>
  <Relationship Id="rId4" Type="http://schemas.openxmlformats.org/officeDocument/2006/relationships/hyperlink" Target="https://saludyestetica.lumbre.lat/object/sye-c29-r01-oa08-alergias-e-intolerancias" TargetMode="External"/>
  <Relationship Id="rId5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hyperlink" Target="https://saludyestetica.lumbre.lat/object/sye-c29-r01-oa08-alergias-e-intolerancias" TargetMode="External"/>
  <Relationship Id="rId4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29-r01-oa08-alergias-e-intolerancias" TargetMode="External"/>
  <Relationship Id="rId3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ergi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olerancia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ingu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ul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29-r01-oa08-alergias-e-intolerancias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una alergia alimentaria de una intolerancia, leer etiquetas con criterio y reconocer las señales que urgen, sin indicar dietas de eliminación ni pautas de reintroducción, que corresponden al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cierre del curso 29: diferencia entre alergia e intolerancia, síntomas que urgen, lectura de etiquetas y el riesgo de eliminar alimentos sin confirmación profesion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lergias · intolerancias · etiquetas · anafilaxia · consult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ergias e intolerancias: distinguir y cuándo consult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en distintas etapas de la vida y quienes las acompañan: personas con alergias o intolerancias, familias, cuidadores y personal de escuelas o comedores. No requiere conocimientos previos. Es formación educativa: no prescribe dietas ni pautas de reintroducción y no sustituye la valoración de un profesional sanitari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ergias e intolerancias: distinguir y cuándo consult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Paulina, nombre inventado, tiene treinta y cuatro años y dos hijos. Después de comer camarón notó ronchas en los brazos y picazón en la boca; se le quitaron en una hora y no fue al médico. Su hermana le dijo que era «intolerancia» y que podía seguir comiendo mariscos «poquito a poco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súper, Paulina lee etiquetas que dicen «puede contener trazas» y no sabe si eso es una advertencia o una exageración. Su hijo menor tiene diarrea cada vez que toma leche, y la abuela insiste en que «hay que darle tantito para que se acostumbre»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ergias e intolerancias: distinguir y cuándo consult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ulina quiere entender qué le pasó, qué significa cada etiqueta y cuándo debe llevar a alguien a consul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mecanismos distint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lergia alimentaria es una reacción del sistema inmunitario contra una proteína de un alimento. El cuerpo la reconoce como amenaza y responde con síntomas que pueden aparecer en minutos: ronchas, picazón en la boca, hinchazón, vómito o dificultad para respir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 desencadenarse con cantidades muy pequeñas, incluso con trazas o por contacto indirecto. MedlinePlus lo dice sin ambigüedad: «Una intolerancia alimentaria es diferente a una alergia alimentaria»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mecanismos distint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acción alérgica no depende de la voluntad ni de la cantidad: el sistema responde a la proteína, no al capricho. Por eso las sobras, los utensilios y las manos también cuenta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tolerancia, en cambio, es un problema de digestión. El ejemplo más conocido es la lactosa: falta o hay poca enzima para digerirla y aparecen hinchazón, gases o diarrea cuando se consume más de lo que el cuerpo tolera. No participa el sistema inmunitario y no suele poner en riesgo la vi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mecanismos distint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importa porque cambia lo que se hace: una alergia exige evitar el alimento y tener un plan; una intolerancia permite ajustar la cantidad y observar el límite propio con cal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09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puede tener las dos cosas a la vez: intolerancia a la lactosa y alergia a la proteína de la leche, por ejemplo, y entonces los síntomas se mezclan. Esa es otra razón para no etiquetarse a sí mis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siente y lo que urge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íntomas de una alergia pueden quedarse en la piel o avanzar rápido. Urticaria, piel enrojecida, sensación de hormigueo o picazón en la boca, hinchazón de labios, lengua o garganta, vómito, dolor abdominal, tos, sibilancias, dificultad para respirar, voz ronca, mareo o desmayo son señales de alar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nafilaxia es la forma más grave y puede progresar en minutos. MedlinePlus lo advierte: «Esta es una emergencia médica. Llame al 911 si alguien tiene síntomas de anafilaxia»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siente y lo que urge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de posibles síntomas es larga y no hace falta memorizarla: la clave es reconocer que una reacción que compromete la respiración o la circulación no se maneja en cas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a reacción grave no se espera a ver si pasa: se llama a los servicios de emergencia y se sigue el plan que el profesional haya indicado, incluido el uso del dispositivo de emergencia si lo prescribió. Después de una reacción, incluso leve, conviene valorarla: la primera vez puede ser leve y las siguientes n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siente y lo que urge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aloración permite saber qué fue, qué evitar y qué hacer si vuelve a ocurrir, en lugar de vivir con la duda o con un miedo sin plan. Si el profesional indicó un dispositivo de emergencia, conviene llevar dos cosas: el dispositivo y un plan escrito que sepa usar quien esté cer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amilia y la escuela deben conocerlo antes de que haga falt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siente y lo que urge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495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495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 intermedia de carácter informativo. Explica la diferencia entre alergia e intolerancia, cómo leer etiquetas y qué señales urgen; no prescribe dietas, no indica reintroducciones y no sustituye la valoración profesiona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lergia no se «acostumbra» a prueba de cucharad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cantidades crecientes de un alimento al que se es alérgico puede provocar una reacción grave. La reintroducción y la desensibilización son procedimientos del profesion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siente y lo que urge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iqueta se lee cada vez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fórmulas cambian. Revisar la lista de ingredientes en cada compra evita confiar en una lectura vieja y detectar un cambio a tiemp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tiquetas sin confiar en la memori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de ingredientes es la parte más útil de una etiqueta, y hay que leerla completa cada vez que se compra un producto, porque las fórmulas cambian sin avis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09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os ingredientes no llevan el nombre del alimento que los origina: la caseína viene de la leche, la albúmina del huevo, el gluten aparece como trigo, cebada o centeno. Las frases «puede contener» o «elaborado en instalaciones que procesan» hablan de contacto cruzado y merecen atención si la alergia es gra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tiquetas sin confiar en la memori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dvertencia de trazas no es una promesa de seguridad ni una condena: significa que el producto pudo compartir líneas o equipos. La decisión depende de la gravedad de la alergia y del plan indic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ellos de advertencia del etiquetado mexicano avisan de exceso de azúcares, grasas o sodio; no informan sobre alérgenos. Que un producto sea «sin gluten» no significa que sea seguro para quien es alérgico a la leche, y «natural» no significa «sin alérgenos»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tiquetas sin confiar en la memori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etiqueta no aclara algo, la vía es preguntar al fabricante o al profesional, no adivinar. En un restaurante, la pregunta correcta es por ingredientes y por contacto con otros alimentos en la cocina. También ayuda comparar marcas y presentaciones: dos productos del mismo tipo pueden tener listas distint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tiqueta se lee antes de comprar, no después de com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tiquetas sin confiar en la memoria]]></a:t>
            </a:r>
          </a:p>
        </p:txBody>
      </p:sp>
      <p:pic>
        <p:nvPicPr>
          <p:cNvPr id="3" name="" descr="De la reacción a la consulta">
            <a:hlinkClick r:id="rId3" tooltip="De la reacción a la consult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que sí están en tus man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29-r01-oa08-alergias-e-intoleranci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etas de eliminación sin confirma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alguien sospecha una alergia, la tentación es eliminar el alimento y listo. El problema es que una eliminación sin valoración puede dejar huecos de nutrientes, sobre todo en niños, y convertir la mesa en un territorio de mie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 puede ocultar la causa real: si se quitan cinco alimentos a la vez, nadie sabe cuál era el responsable, y la persona queda con una dieta más estrecha y sin respuesta. A eso se suma el costo social: comer fuera se vuelve una negociación y, en niños, la diferencia con los compañeros pes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etas de eliminación sin confirma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ieta sin valoración también puede retrasar la atención de otra causa, como una enfermedad digestiva que necesita estud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minar y volver a introducir un alimento es una maniobra con pasos, tiempos y riesgos que corresponde al profesional, sobre todo si hubo una reacción grave. Esta lección no da pautas de reintroducción ni sugiere «probar tantito»: en una alergia verdadera, esa prueba puede desencadenar una reacción peligros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etas de eliminación sin confirma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í puedes hacer es registrar lo que pasó —qué comiste, cuánto, cuándo y qué síntomas aparecieron— y llevar ese registro a la consulta. El registro debe incluir el tiempo transcurrido, porque una reacción inmediata y una que aparece horas después sugieren mecanismos distin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 diferencia orienta la valoración y no se deduce de la memori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etas de eliminación sin confirm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alergias e intolerancias y una respuesta prudente. No sustituye la consult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257425"/>
                <a:gridCol w="2514600"/>
                <a:gridCol w="3343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nviene mir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rud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nchas después de comer maris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, cantidad y otros síntom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repetir; consultar aunque haya pasad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rrea al tomar lech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ntidad y tipo de láct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servar y consultar; no eliminar todo sin valoración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Puede contener traza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vedad de la alergia y plan ind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tar si el plan lo indica; pregunta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Un poquito no hace dañ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es alergia o intoler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probar en alergia; consulta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2257425"/>
                <a:gridCol w="2514600"/>
                <a:gridCol w="3343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nviene mir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rud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 que camb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de ingredientes nue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ver a leer antes de consumi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casa, en la escuela y en la mes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hay una alergia en la familia, el cuidado es colectivo. Utensilios y superficies pueden transferir proteínas; una cuchara usada en un guiso con leche puede contaminar el plato de quien es alérgi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os niños, conviene avisar a la escuela y a quienes los cuidan, dejar instrucciones claras y revisar que el lonche y los cumpleaños no se conviertan en un riesgo. La frase «un poquito no hace daño» es justamente la que no aplica en una alergi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casa, en la escuela y en la mes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escuela conviene que el plan esté por escrito y que lo conozcan la maestra, la cocina y la persona que cuida al niño. No se trata de estigmatizar: se trata de que nadie tenga que improvisar en una emergenci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casa, en la escuela y en la mes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mesa compartida también se aprende. Separar porciones antes de añadir un ingrediente, leer la etiqueta del producto que trae un invitado y preguntar antes de ofrecer son gestos sencillos que evitan sustos. Con una intolerancia, el cuidado se centra en la cantidad y en el malestar; con una alergia, en la evitación y en el plan de emergencia. Tratar las dos cosas igual confunde y puede fallar en lo importante. En una fiesta o en un viaje, preguntar por los ingredientes antes de servir evita el momento incómodo de rechazar el plato en la mesa. Y si hay duda, siempre es más seguro no ofrecer que ofrecer «a ver qué pasa»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casa, en la escuela y en la mesa]]></a:t>
            </a:r>
          </a:p>
        </p:txBody>
      </p:sp>
      <p:pic>
        <p:nvPicPr>
          <p:cNvPr id="3" name="" descr="Alergia o intolerancia">
            <a:hlinkClick r:id="rId3" tooltip="Alergia o intoleranci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diferencias que cambian lo que hac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29-r01-oa08-alergias-e-intoleranci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después de cualquier reacción que sugiera alergia, aunque haya pasado sola, y antes de eliminar alimentos por cuenta prop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09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también si un niño tiene diarrea, falta de crecimiento o rechazo de un alimento de forma repetida, si hay antecedentes familiares de alergia, y si la persona tiene una alergia ya identificada y necesita un plan para la escuela, un viaje o un trabaj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aloración incluye historia, exploración y, cuando hace falta, pruebas. La valoración no siempre termina en pruebas: a veces la historia clínica y lo observado bastan para orientar. Lo importante es que la decisión de evitar un alimento tenga una razón y un seguimient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 atención inmediata si hay dificultad para respirar, hinchazón de garganta, voz ronca, tos persistente, mareo o desmayo después de comer. No se debe intentar «acostumbrar» a nadie con cantidades crecientes ni sustituir el plan indicado por un consejo de sobremesa. Esta lección no diagnostica ni trata: enseña a distinguir, a leer y a reconocer el momento en que la decisión pasa a manos de un profesional. Tampoco conviene esperar a que la reacción se repita para buscar ayuda: la primera evaluación es la que permite preparar el plan y evitar sorpresas. Consultar no es exagerar; es poner el cuidado en el lugar correct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Procedimiento: qué hacer ante una sospecha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iende primero los síntomas gr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dificultad para respirar, hinchazón de garganta, voz ronca, mareo o desmayo, llama a los servicios de emergencia y sigue el plan indicado. No esperes a ver si mejor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Procedimiento: qué hacer ante una sospecha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ota lo ocurr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qué alimento, cuánto, a qué hora, qué síntomas y cuánto duraron. Incluye lo que comiste antes y cualquier medicamento. Ese registro vale más que el recuerd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Procedimiento: qué hacer ante una sospecha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repitas el alimento para comprob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alergia, repetir la prueba en casa puede provocar una reacción mayor. La confirmación se hace con valoración profesional, no con experimento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Procedimiento: qué hacer ante una sospecha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tus etiquetas habitu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os productos que compras seguido y lee la lista de ingredientes completa. Anota los nombres que no reconoces y pregunta antes de volver a comprarlo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Procedimiento: qué hacer ante una sospecha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para la consul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 el registro, las etiquetas, la lista de medicamentos y tus preguntas: qué evitar, qué hacer ante una reacción y cómo manejar la escuela o el trabaj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Procedimiento: qué hacer ante una sospecha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gue y revisa el pl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rofesional indicó evitar un alimento o llevar un dispositivo, cumple el plan y revisa dudas en la siguiente cita. No lo cambies por un consejo de sobremes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Caso ficticio: Paulina y las trazas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Paulina, nombre inventado, tuvo ronchas y picazón en la boca después de comer camarón; se le quitaron en una hora y no consultó. Su hermana le dijo que era intolerancia y que comiera «poquito a poco». Su hijo menor tiene diarrea con la leche y la abuela quiere darle «tantito» para que se acostumbr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Caso ficticio: Paulina y las trazas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aparece al revis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ulina escribe qué comió, cuánto y en cuánto tiempo aparecieron los síntomas. Revisa las etiquetas de los productos que compra y encuentra «puede contener trazas» en dos de ellos. Con su hijo, anota que la diarrea aparece con un vaso de leche pero no con yogur, y que no hay ronchas ni dificultad para respira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 · Caso ficticio: Paulina y las trazas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decide y por qué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rueba el camarón otra vez ni le da leche al niño «para acostumbrarlo». Pide cita para los dos, lleva el registro y las etiquetas, y pregunta qué evitar, qué hacer ante una reacción y cómo leer las trazas. Mientras espera, evita el camarón y no elimina otros alimentos sin indicación. No busca una etiqueta perfecta: busca un plan clar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 consultar]]></a:t>
            </a:r>
          </a:p>
        </p:txBody>
      </p:sp>
      <p:pic>
        <p:nvPicPr>
          <p:cNvPr id="3" name="" descr="Antes de comprar un producto">
            <a:hlinkClick r:id="rId3" tooltip="Antes de comprar un product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si hay una alergia en cas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29-r01-oa08-alergias-e-intoleranci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r intolerancia a una reacción alérgica. Una intolerancia se debe a la digestión; una alergia, al sistema inmunitario, y puede ser grave con muy poco alimento. Confundirlas lleva a probar lo que no se debe prob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«tantito» para acostumbrar. En una alergia, las cantidades crecientes en casa pueden desencadenar una reacción mayor. La introducción gradual es un procedimiento profesional, no un consejo de famili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r en una lectura vieja de la etiqueta. Las fórmulas cambian y un producto que era seguro puede dejar de serlo. La lista de ingredientes se lee en cada compra, no una vez para siemp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minar varios alimentos a la vez. Sin valoración, la eliminación múltiple deja huecos nutricionales y no permite saber cuál era el responsable. Se registra primero y se consulta despué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ubo ronchas, hinchazón o dificultad para respirar después de comer, consulta aunque los síntomas hayan pas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dificultad para respirar o hinchazón de garganta, es una emergencia: llama y sigue el plan indic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ospechas una alergia, no repitas el alimento para comprobar; registra y consul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producto dice «puede contener», trátalo según la gravedad y el plan que te hayan indicado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66900"/>
            <a:ext cx="8115300" cy="18097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66900"/>
            <a:ext cx="38100" cy="18097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lguien propone eliminar varios alimentos o reintroducirlos, pregunta si esa indicación viene de un profesion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9431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3431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atención de emergencia si después de comer aparece dificultad para respirar, sibilancias, hinchazón de labios, lengua o garganta, voz ronca, tos que no cede, vómito repetido, mareo, palidez o desmayo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con un profesional después de cualquier reacción que sugiera alergia, antes de eliminar alimentos por cuenta propia, si un niño no crece o rechaza alimentos de forma repetida, si hay una alergia ya identificada y necesitas un plan para escuela, viaje o trabajo, y si tienes dudas sobre una etiqueta o un produ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diagnostica ni indica tratamientos ni reintroducciones: ordena la observación y señala cuándo la decisión es profesional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diferencia principal entre una alergia y una intolerancia alimentari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lergia es más común en adultos y la intolerancia en niñ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lergia es una reacción del sistema inmunitario y la intolerancia un problema de digest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intolerancia siempre es más grave que la alergi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dos se diagnostican con la misma prueba caser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de comer camarón, una persona tiene ronchas y picazón en la boca, y los síntomas desaparecen en una hora. ¿Qué es lo prud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olver a comer camarón en pequeña cantidad para confirm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gnorarlo porque ya pasó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gistrar lo ocurrido y consultar, sin repetir el alimento por cuenta propi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iminar todos los mariscos y no comentarlo con nadi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ellos de advertencia de un producto informan sobre los alérgenos que contie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alergia, dar cantidades pequeñas y crecientes del alimento en casa es una forma segura de acostumbrar al cuerp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situación con la respuesta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ificultad para respirar tras com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iarrea con mucha lech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Puede contener trazas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tiqueta con fórmula nuev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ospecha sin valoració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Observar cantidad y consultar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isar gravedad y plan indi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olver a leer ingredien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gistrar y no eliminar por cuenta prop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mergencia: llamar y seguir el plan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lergia es una reacción del sistema ___ y puede aparecer con cantidades muy pequeñas; la intolerancia es un problema de ___ y suele depender de la cantidad. Ante una sospecha, se registra y se consulta, sin eliminar alimentos por cuenta propi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o acción segú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Urg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sulta próxim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hac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Hinchazón de garganta y voz ronc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onchas que ya desaparecier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ar «tantito» para acostumbrar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areo o desmayo después de com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iarrea repetida con leche en un niñ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petir el alimento para comprob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Dificultad para respir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Eliminar cinco alimentos sin valor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ulina anota qué comió, cuánto y cuándo aparecieron los síntom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e la lista completa de ingredientes de los productos que comp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las ronchas se quitaron solas, no hace falta consultar y puede volver a probar el camar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19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vita el camarón mientras espera la cit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regunta cómo leer las advertencias de traza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29-r01-oa08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29-r01-oa08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29-r01-oa08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29-r01-oa08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29-r01-oa08-ex0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29-r01-oa08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29-r01-oa08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29-r01-oa08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Distingues alergia de intolerancia, lees una etiqueta con criterio y reconoces las señales que urg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alergia e intolerancia y vuelve a escribir tu registro de una reacción con alimento, tiempo y síntoma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a reacción o malestar que hayas tenido con un alimento. Escribe qué comiste, cuánto, cuánto tardaron los síntomas y qué hiciste. Después responde si eso se parece más a una alergia o a una intolerancia y qué pregunta llevarías a consul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distinguir y actu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erg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inmunitario; puede ser gra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oler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gestión; depende de la can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afilax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ergencia: llamar y seguir el pl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lee completa en cada comp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introdu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onduce el profesional, no la famil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distinguir y actuar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29-r01-oa08-alergias-e-intolerancia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y actuar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distingo una alergia de una intolerancia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y actuar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lergia es una reacción del sistema inmunitario y puede aparecer con trazas; la intolerancia es un problema de digestión y suele depender de la cantidad. El riesgo y la conducta cambian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y actuar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íntomas son una emergencia?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y actuar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icultad para respirar, sibilancias, hinchazón de labios, lengua o garganta, voz ronca, mareo o desmayo después de comer. Se llama a emergencias y se sigue el plan indicado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y actuar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miro en una etiqueta?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y actuar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completa de ingredientes, los nombres que no parecen el alimento, las frases de contacto cruzado y si la fórmula cambió. Los sellos hablan de nutrientes, no de alérgeno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y actuar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no probar «tantito»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y actuar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en una alergia una cantidad mínima puede desencadenar una reacción grave. La introducción gradual es un procedimiento profesional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y actuar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después de una reacción leve?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leer y actuar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 alimento, cantidad, tiempo y síntomas, evitar repetir la prueba y consultar. Que haya pasado no descarta una alergia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ergia e intolerancia se parecen en la mesa y se distinguen por el mecanismo y el riesgo: una puede ser grave con muy poco alimento y la otra suele depender de la cantidad. Ante una reacción, se registra, no se repite la prueba y se consulta; ante dificultad para respirar o hinchazón de garganta, se llama a emergencias. Las etiquetas se leen completas en cada compra, y la reintroducción de alimentos es del profesional. Esta semana, revisa las etiquetas de cinco productos de tu despensa y anota lo que no entiendas para preguntarlo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MEDLINEPLUS-ALERG · MedlinePlus en español, alergias alimentarias (Biblioteca Nacional de Medicina de EE. UU.) · https://medlineplus.gov/spanish/foodallergy.html · consulta: 2026-10-25 · alcance: Alcance internacional (Estados Unidos), material divulgativo federal. Distingue alergia de intolerancia, describe síntomas y advierte que la anafilaxia es una emergencia médica. No se usa para indicar tratamientos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NOM051 · Secretaría de Economía, modificación a la NOM-051 sobre etiquetado de alimentos y bebidas · https://www.gob.mx/se/articulos/fue-aprobada-la-modificacion-a-la-nom-051-sobre-etiquetado-de-alimentos-y-bebidas · consulta: 2026-10-25 · alcance: Alcance federal en México. Describe los sellos por exceso de azúcares, grasas trans, grasas saturadas, sodio y contenido energético; se usa para aclarar que no informan sobre alérgenos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29-r01-oa08-alergias-e-intolerancias"/>
              </a:rPr>
              <a:t><![CDATA[Alergias e intolerancias: distingui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. Marco general de alimentación variada y suficiente; se usa para el contexto de la mesa y no para indicar dietas de elimin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Lección de carácter informativo; no prescribe dietas ni pautas de reintroducción y no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2026-10-26T08:54:04Z</dcterms:created>
  <dcterms:modified xsi:type="dcterms:W3CDTF">2026-10-26T08:54:04Z</dcterms:modified>
  <dc:title>Alergias e intolerancias: distinguir y cuándo consultar</dc:title>
  <dc:description>Presentación editable del OA «Alergias e intolerancias: distinguir y cuándo consultar». Enlace: https://saludyestetica.lumbre.lat/object/sye-c29-r01-oa08-alergias-e-intolerancias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