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7-enfermedad-rena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fermedad renal: por qué lo general puede no aplic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filtro que cambia las reglas»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filtro que cambia las reglas»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no hay un plan único»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no hay un plan único»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no hay un plan único»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no hay un plan único»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ajustes que se valoran»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ajustes que se valoran»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opiar una dieta re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que sustituyen a la lista de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iesgo de las dietas de internet»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iesgo de las dietas de internet»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sí puedes hacer sin invadi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o general y lo re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or qué una buena recomendación puede no a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consultar»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legar preparada a la consulta re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nota una seman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 comidas, bebidas, sal añadida y productos envasados. Incluye lo que comes fuera de casa. No corrijas nada todavía: el profesional necesita ver el patrón tal com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legar preparada a la consulta re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punta síntomas y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hinchazón, cansancio, náuseas, picazón, calambres y cuántas veces orinas. Haz una lista con todos los medicamentos, suplementos y tés, incluidos los que no requieren rec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legar preparada a la consulta re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Junta tus etiqu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a los productos que compras siempre y revisa sodio, aditivos con fósforo y potasio cuando aparezca. Llévalos o fotografía la información nutrimental y la lista de ingre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legar preparada a la consulta re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scribe tre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 ejemplo: qué debo moderar ahora, qué puedo mantener, cómo sabré si el ajuste funciona. Evita preguntas generales: pide respuestas que puedas aplicar en tu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legar preparada a la consulta re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No cambies nada por tu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mpieces suplementos, sustitutos de sal, tés ni dietas restrictivas mientras esperas la cita. Si algo te parece urgente, llam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legar preparada a la consulta re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Fija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cuándo se repiten los estudios y qué señales deben llevarte antes. El plan renal se ajusta con el tiempo: lo que servía hace un año puede no servir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uisa y los dos vid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uisa, nombre inventado, tiene sesenta y dos años y enfermedad renal en seguimiento. Vive con su hija, toma medicamentos para la presión y un diurético. Vio un video que recomienda mucha agua y proteína y otro que pide cero proteína y cero fruta. Su comadre le dio un té diurético y un sustituto de la 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uisa y los dos vid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amilia anota una semana: come sopa de pasta, tortilla, refresco y embutidos casi a diario; fruta poca; bebe café y poca agua. Luisa nota hinchazón en los tobillos por la tarde y refiere cansancio. El sustituto de la sal que le dieron declara potasio entre sus ingredientes. No tiene claras las indicaciones de su últim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uisa y los dos vid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mpieza ninguna de las dos dietas ni toma el té. Guarda el sustituto de la sal para preguntar y no lo usa. Anota comidas, hinchazón y orina durante una semana, junta sus etiquetas y pide cita con tres preguntas: qué moderar, qué mantener y cuánto líquido. Lleva su lista de medicamentos. No busca una lista perfecta: busca un plan que corresponda a sus estud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empezar una dieta de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alguna respuesta es «no», todavía no la empi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al descomponerse genera desechos que el riñón debe retirar, y la cantidad se ajusta según su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oteína es necesaria, pero sus desechos los maneja el riñón. La cantidad adecuada depende de la función renal, la etapa y el tratamiento, y la valora el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DDK: ajustar la cantidad de proteína según el estado del riñón; no hay un plan ú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7-enfermedad-rena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no mencione su etapa, sus estudios ni su med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dieta que no considera la etapa, los análisis ni los medicamentos no puede corresponder a su caso. Las dietas renales genéricas mezclan situaciones muy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DDK: no hay un solo plan para todas las personas con enfermedad renal cró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7-enfermedad-rena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uta aporta fibra, vitaminas y potasio, y el potasio no se restringe en todos los casos ni de la misma manera. Eliminarla sin valoración puede empobrecer la ali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explica que los ajustes de potasio dependen de los estudios y de la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7-enfermedad-rena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uchos sustitutos de la sal son sales de potasio. En enfermedad renal, ese potasio puede acumularse y afectar el corazón, así que no se cambian por cuent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advierte sobre sustitutos de la sal y productos que aportan potas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7-enfermedad-rena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ero proteína» → Pérdida de músculo y desnutr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ada de fruta» → Se pierde fibra y potasio neces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stituto de la sal» → Aporta potasio: preguntar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é diurético» → Deshidratación e intera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eta renal de internet» → Escrita para otra etapa o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onsejo popular esconde un riesgo concreto que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7-enfermedad-rena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lan ·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isma enfermedad en etapas distintas pide ajustes distintos, y en diálisis pueden cambiar por completo. Por eso la pauta se escribe con datos pro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DDK: «There is no single meal plan for everyone with CK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7-enfermedad-rena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una semana de comidas y bebidas → Puedes hacerlo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ecidir cuánta proteína necesitas → Lo valora el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mpezar un té diurético recomendado → Conviene evi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levar tus etiquetas y medicamentos → Puedes hacerlo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justar el líquido según tus análisis → Lo valora el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sar sustituto de la sal sin preguntar → Conviene evi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Registrar hinchazón y veces que orinas → Puedes hacerlo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Suspender la dieta indicada porque no te gusta → Conviene evi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istrar y preguntar es tuyo; ajustar nutrientes y líquidos es del equipo; lo que promete o restringe sin datos se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7-enfermedad-rena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video dice «renal», lo aplica tal cual sin consultar su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un contenido diga «renal» no significa que corresponda a su etapa, a sus estudios o a su medicación. Las dietas genéricas mezclan situacione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DDK: no hay un plan único para todas las personas con enfermedad renal cró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7-enfermedad-rena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un consejo sobre el riñón que hayas escuchado y responde: ¿para qué etapa está escrito?, ¿qué datos de la persona necesita?, ¿qué podría salir mal si se aplica sin valoración? Después anota la pregunta que llevarías 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uidar el riñón sin cop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uidar el riñón sin cop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o general puede no aplicar en enfermedad re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riñón filtra menos y algunas sustancias se acumulan mientras otras se pierden. Lo que es bueno para la población general puede no serlo para ese cas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hay una dieta renal ú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ambian la causa, la etapa, la diálisis o el trasplante, los medicamentos y las enfermedades acompañantes. El plan se construye con estudios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elimino la proteína por mi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uedo perder músculo, fuerza y defensas. La proteína es necesaria; su cantidad se ajusta según el estado del riñón, no se elimina por mie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s riesgoso el sustituto de la 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muchos son sales de potasio y ese potasio puede acumularse en enfermedad renal, con riesgo para el corazón. Se consulta antes de us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vo a la consulta re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semana de comidas y bebidas, síntomas como hinchazón o cansancio, lista de medicamentos y suplementos, etiquetas de productos habituales y tres preguntas escr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7-enfermedad-renal]]></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8511" r:id="rId1"/>
    <p:sldLayoutId id="2482018512" r:id="rId2"/>
    <p:sldLayoutId id="2482018513" r:id="rId3"/>
    <p:sldLayoutId id="248201851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fef3f27ccc7adc14ebd9e6f9bfcd455c621e5d2c1e2aa2e1.jpg"/>
  <Relationship Id="rId3" Type="http://schemas.openxmlformats.org/officeDocument/2006/relationships/hyperlink" Target="https://saludyestetica.lumbre.lat/object/sye-c29-r01-oa07-enfermedad-renal"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9-r01-oa07-enfermedad-renal" TargetMode="External"/>
  <Relationship Id="rId4" Type="http://schemas.openxmlformats.org/officeDocument/2006/relationships/hyperlink" Target="https://saludyestetica.lumbre.lat/object/sye-c29-r01-oa07-enfermedad-renal"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9-r01-oa07-enfermedad-renal" TargetMode="External"/>
  <Relationship Id="rId4" Type="http://schemas.openxmlformats.org/officeDocument/2006/relationships/hyperlink" Target="https://saludyestetica.lumbre.lat/object/sye-c29-r01-oa07-enfermedad-renal"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9-r01-oa07-enfermedad-renal" TargetMode="External"/>
  <Relationship Id="rId4" Type="http://schemas.openxmlformats.org/officeDocument/2006/relationships/hyperlink" Target="https://saludyestetica.lumbre.lat/object/sye-c29-r01-oa07-enfermedad-renal"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hyperlink" Target="https://saludyestetica.lumbre.lat/object/sye-c29-r01-oa07-enfermedad-renal"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7-enfermedad-renal"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ferme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n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ener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e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lic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9-r01-oa07-enfermedad-renal"/>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por qué las recomendaciones generales de alimentación pueden no servir en la enfermedad renal, identificar los ajustes que solo valora el profesional y reconocer el riesgo de las dietas copiadas de internet, sin prescribir restricciones ni suplemento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29 sobre alimentación y enfermedad renal: qué hace el riñón, por qué no hay un plan único, qué ajustes se valoran y por qué una dieta de internet puede hacer dañ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nfermedad renal · riñón · potasio · sodio · individualiz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fermedad renal: por qué lo general puede no apl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en distintas etapas de la vida y quienes las acompañan: personas con enfermedad renal, en diálisis o tras un trasplante, sus familias y cuidadores. No requiere conocimientos previos. Es formación educativa: no prescribe dietas terapéuticas, no fija cantidade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fermedad renal: por qué lo general puede no apl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isa, nombre inventado, tiene sesenta y dos años y una enfermedad renal que su nefrólogo vigila cada pocos meses. En internet leyó que «para el riñón hay que tomar mucha agua y comer mucha proteína», y en otro video, lo contrario: «cero proteína y cero fruta». Su comadre le recomendó un té diurético y un sustituto de la sal «para no inflamarse». Luisa quiere hacer lo correcto, pero cada consejo contradice al anterior y ninguno menciona su caso, sus estudios ni los medicamentos que toma. Esta lección no le da una dieta: le explica por qué lo general puede no aplicar, qué preguntas hacer y qué riesgos evita al no copi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filtro que cambia las regl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iñones filtran la sangre, retiran desechos y participan en el equilibrio del agua, el sodio, el potasio y el fósforo. Cuando filtran menos, algunas de esas sustancias pueden acumularse y otras pueden perderse en exceso por la orina.]]></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una recomendación que es buena para la población general —más fruta y verdura, más proteína, más líquido— puede no serlo para una persona con enfermedad renal, y no por capricho: depende de lo que ese riñón esté conservando o eliminando en ese momen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filtro que cambia las regl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apa y el tratamiento importan más que la etiqueta del alimento: una misma fruta puede ser bienvenida en un caso y limitada en otro.]]></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fermedad renal tampoco es una sola. Cambian la causa, el tiempo de evolución, la etapa, si hay diálisis o trasplante, y las enfermedades que la acompañan, como diabetes o hipertensión. Dos personas con el mismo nombre de padecimiento pueden necesitar ajustes distintos, incluso opuest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filtro que cambia las regl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es la razón por la que esta lección no ofrece listas de alimentos permitidos ni prohibidos: ofrece un mapa de decisiones y el límite donde empieza la valoración individual.]]></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es lo mismo una enfermedad estable que una que acaba de empeorar, ni una persona que cocina para toda la familia que una que depende de comida preparada. Esas diferencias se conversan, no se adivin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hay un plan únic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stituto Nacional de Diabetes y Enfermedades Digestivas y Renales de Estados Unidos lo dice con claridad: «There is no single meal plan for everyone with CKD», es decir, no hay un solo plan de alimentación para todas las personas con enfermedad renal crónic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fuente recomienda trabajar con un dietista especializado para construir un plan según las necesidades individuales y ajustar la cantidad de proteína según el estado del riñón. El plan se apoya en estudios, medicamentos y síntomas, no en una public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hay un plan únic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no invita a improvisar: invita a construir el plan con quien puede leer los análisis y conocer el tratamie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hay un plan únic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ráctica, el profesional revisa análisis, presión, peso, hinchazón, medicación y lo que la persona come de verdad. Con eso decide qué ajustar y qué dejar igual. Hay etapas en las que se pide moderar ciertos alimentos y otras en las que el riesgo es comer demasiado poco; en diálisis, las necesidades pueden cambiar por completo. Por eso una lista copiada de otra persona —o de otra etapa— puede ser inútil o peligrosa, aunque esté escrita por alguien con buena intención. Por eso conviene guardar las indicaciones escritas de cada cita y anotar la fecha: sirven para comparar y para no repetir preguntas que ya tienen respues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hay un plan únic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Explica por qué las recomendaciones generales pueden no aplicar en la enfermedad renal y cómo preparar la consulta; no prescribe dietas terapéuticas, no fija cantidades ni sustituye la valoración especializada.]]></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nal» no significa menos de todo]]></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tringir proteína, fruta o líquidos sin valoración puede causar desnutrición o deshidratación. La restricción solo tiene sentido con un dato propio y seguimien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hay un plan únic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antes de comprar]]></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titutos de la sal, tés diuréticos y suplementos pueden interactuar con tu tratamiento o cargar más al riñón. La etiqueta no basta: pregunta a quien te tra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ajustes que se valor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que más se escuchan son sodio, potasio, fósforo, proteína y líquidos, pero ninguno se ajusta por costumbre. El sodio se relaciona con la presión y la retención de líquido; el potasio puede acumularse y afectar el corazón; el fósforo se suma a problemas de hueso y vasos, y buena parte viene de aditivos de productos procesados; la proteína aporta materiales, pero al descomponerse genera desechos que el riñón debe retirar. Ninguno de esos ajustes es universal. Cuando un profesional pide moderar algo, también explica qué se pone en su lugar; si esa parte no queda clara, conviene preguntarla antes de salir de la consul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ajustes que se valor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más común es creer que «renal» significa menos de todo. Restringir proteína sin valoración puede llevar a perder músculo y a desnutrición; eliminar frutas y verduras sin motivo quita fibra, vitaminas y potasio que el cuerpo sí necesita; beber poca agua cuando no hay indicación puede deshidratar.]]></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tricción solo tiene sentido cuando responde a un dato de esa persona y se revisa con estudios. Sin ese dato, restringir es apostar. Una restricción que no se revisa se vuelve costumbre, y una costumbre sin datos puede acompañar durante años a una persona que ya no la necesi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ajustes que se valor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renal tiene fecha de revisión, como cualquier tratamien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ajustes que se valoran]]></a:t>
            </a:r>
          </a:p>
        </p:txBody>
      </p:sp>
      <p:pic>
        <p:nvPicPr>
          <p:cNvPr id="3" name="" descr="Antes de copiar una dieta renal">
            <a:hlinkClick r:id="rId3" tooltip="Antes de copiar una dieta renal"/>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que sustituyen a la lista de internet.]]></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7-enfermedad-renal"/>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esgo de las dietas de internet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ietas renales que circulan en redes suelen tener tres problemas. El primero: están escritas para otra etapa, otra enfermedad o para alguien en diálisis, y se presentan como si sirvieran para todos. El segundo: eliminan grupos enteros sin sustituto, y la persona termina comiendo poco y mal.]]></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rcero: ignoran la medicación. Un diurético, un fármaco para la presión o un producto que une potasio cambian por completo el efecto de lo que se c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esgo de las dietas de internet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más, muchas de esas dietas se copian sin adaptar la cocina: prohíben alimentos que en casa son la base y no ofrecen un sustituto posible, así que la persona come menos y peor.]]></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demás productos que parecen innocuos y no lo son. Los sustitutos de la sal suelen aportar potasio, justo lo que a veces se acumula. Los tés «diuréticos» pueden deshidratar o alterar electrolitos. Los suplementos de hierbas no están estandarizados y pueden interactuar con el tratamiento o cargar más al riñ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esgo de las dietas de internet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ducto promete «limpiar» el riñón o «evitar la diálisis», la promesa ya dice más que cualquier estudio. Antes de comprar, se pregunta. Ninguna etiqueta dice si un producto es adecuado para tu caso; dice qué contiene. La diferencia entre ambas cosas es la valoración que falta.]]></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no es desconfiar del herbolario ni de la familia: es poner el dato donde correspon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esgo de las dietas de internet]]></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jos frecuentes sobre el riñón y una respuesta prudente. No sustituye la consulta especializa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724150"/>
                <a:gridCol w="2343150"/>
                <a:gridCol w="3048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ma mucha agua para limpiar el riñ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retienes líquido o te hinch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cuánto antes de aume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o proteína para no cargar el riñ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de perder mús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liminar; preguntar cuánta y de qué t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a de fruta por el potas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s análisis y tu 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liminar sin valoración; preguntar cuá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 sustituto de la 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le aportar potas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usarlo sin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724150"/>
                <a:gridCol w="2343150"/>
                <a:gridCol w="3048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e té evita la diáli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romete y qué con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onfiar y no suspender 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í puedes hacer sin inva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recetarte nada, hay tareas que sí te corresponden. Llevar un registro sencillo de lo que comes y bebes durante una semana, anotar hinchazón, cansancio, náuseas o picazón, y llevar la lista completa de medicamentos y productos a cada cita. Revisar las etiquetas de lo que compras seguido para saber de dónde vienen el sodio y los aditivos también ayuda, aunque la decisión final no sea tuya. Si te cuesta recordar, usa el teléfono: una foto del plato y una nota breve bastan. Lo importante es que el registro sea honesto y que incluya los días en que todo salió mal, porque esos son los que más información d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í puedes hacer sin inva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s medidas son de sentido común y no cambian el plan: cocinar con higiene, refrigerar bien, evitar alimentos crudos de riesgo si el equipo lo indicó, y no automedicarse con antiinflamatorios ni con productos de herbolario. También ayuda organizar la compra y la cocina para que el plan sea posible: si la indicación es moderar algo, conviene saber qué se pone en su lugar. Un plan que no se puede sostener en casa termina abandonado. También ayuda tener a mano un número de contacto del equipo para dudas entre citas y saber qué hacer si un día comes fuera del plan. La flexibilidad se acuerda, no se improvis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í puedes hacer sin invadir]]></a:t>
            </a:r>
          </a:p>
        </p:txBody>
      </p:sp>
      <p:pic>
        <p:nvPicPr>
          <p:cNvPr id="3" name="" descr="Lo general y lo renal">
            <a:hlinkClick r:id="rId3" tooltip="Lo general y lo renal"/>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or qué una buena recomendación puede no aplic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7-enfermedad-renal"/>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 sin esperar si orinas mucho menos o dejas de orinar, si se hinchan piernas, cara o abdomen, si falta el aire, si hay náuseas y vómito que impiden comer, si aparece confusión, picazón intensa, calambres o palpitaciones. También si tienes diarrea o fiebre, porque deshidratan y alteran electrolitos, y si un medicamento nuevo coincide con un cambio de síntomas. Ninguna de esas señales se resuelve con un té ni con una dieta encontrada en línea. Si tienes sed intensa, mareo o dejas de orinar, no esperes a la cita: son señales que se valoran el mismo día. Anota la hora en que empezaron y qué comiste o tomaste an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 además antes de empezar cualquier suplemento, té, sustituto de la sal o dieta restrictiva, y antes de cambiar la forma en que comes por algo que leíste. Si estás en diálisis o tienes un trasplante, el equipo que te sigue es quien ajusta. Esta lección no diagnostica ni prescribe: explica por qué la pauta es individual, qué riesgos existen y cómo llegar mejor preparada a la consulta. Tampoco se trata de vivir con miedo a la comida: se trata de que las decisiones importantes tengan detrás a alguien que conoce tu caso. Con esa base, lo demás —comprar, cocinar, comer fuera— se vuelve más sencillo y menos contradictor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llegar preparada a la consulta renal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una semana re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comidas, bebidas, sal añadida y productos envasados. Incluye lo que comes fuera de casa. No corrijas nada todavía: el profesional necesita ver el patrón tal como 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llegar preparada a la consulta renal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unta síntomas y medicament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hinchazón, cansancio, náuseas, picazón, calambres y cuántas veces orinas. Haz una lista con todos los medicamentos, suplementos y tés, incluidos los que no requieren rece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llegar preparada a la consulta renal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nta tus etiquet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los productos que compras siempre y revisa sodio, aditivos con fósforo y potasio cuando aparezca. Llévalos o fotografía la información nutrimental y la lista de ingredien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llegar preparada a la consulta renal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tres pregunt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jemplo: qué debo moderar ahora, qué puedo mantener, cómo sabré si el ajuste funciona. Evita preguntas generales: pide respuestas que puedas aplicar en tu coci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llegar preparada a la consulta renal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cambies nada por tu cue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mpieces suplementos, sustitutos de sal, tés ni dietas restrictivas mientras esperas la cita. Si algo te parece urgente, llama an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llegar preparada a la consulta renal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la rev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cuándo se repiten los estudios y qué señales deben llevarte antes. El plan renal se ajusta con el tiempo: lo que servía hace un año puede no servir ho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Caso ficticio: Luisa y los dos videos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isa, nombre inventado, tiene sesenta y dos años y enfermedad renal en seguimiento. Vive con su hija, toma medicamentos para la presión y un diurético. Vio un video que recomienda mucha agua y proteína y otro que pide cero proteína y cero fruta. Su comadre le dio un té diurético y un sustituto de la s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Caso ficticio: Luisa y los dos videos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revisa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amilia anota una semana: come sopa de pasta, tortilla, refresco y embutidos casi a diario; fruta poca; bebe café y poca agua. Luisa nota hinchazón en los tobillos por la tarde y refiere cansancio. El sustituto de la sal que le dieron declara potasio entre sus ingredientes. No tiene claras las indicaciones de su última consul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Caso ficticio: Luisa y los dos videos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mpieza ninguna de las dos dietas ni toma el té. Guarda el sustituto de la sal para preguntar y no lo usa. Anota comidas, hinchazón y orina durante una semana, junta sus etiquetas y pide cita con tres preguntas: qué moderar, qué mantener y cuánto líquido. Lleva su lista de medicamentos. No busca una lista perfecta: busca un plan que corresponda a sus estudi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a:t>
            </a:r>
          </a:p>
        </p:txBody>
      </p:sp>
      <p:pic>
        <p:nvPicPr>
          <p:cNvPr id="3" name="" descr="Antes de empezar una dieta de internet">
            <a:hlinkClick r:id="rId3" tooltip="Antes de empezar una dieta de internet"/>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alguna respuesta es «no», todavía no la empiec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7-enfermedad-renal"/>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a dieta renal genérica. Las listas genéricas mezclan etapas, diálisis y trasplante. Lo que corresponde a una persona puede no corresponder a otra, y la restricción sin datos puede causar desnutrición o deshidratac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minar la proteína por miedo. La proteína es necesaria, y su cantidad se ajusta según el estado del riñón. Eliminarla por cuenta propia puede costar músculo, fuerza y defensas, justo lo que se quiere proteg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sustituto de la sal sin consultar. Muchos sustitutos aportan potasio. En enfermedad renal, ese potasio puede acumularse y afectar el corazón. No es un cambio inocente de saler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r tés diuréticos o suplementos «naturales». Pueden deshidratar, alterar electrolitos o interactuar con la medicación. Que sean naturales no significa que el riñón los tolere ni que la dosis esté controla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dieta renal no menciona tu etapa, tus estudios o tu medicación, no la apliqu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pide eliminar un grupo entero de alimentos, pregunta quién cubre ese hueco antes de hacerl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recomienda un sustituto de la sal, un té o un suplemento, consúltalo antes de usarl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tas menos orina, hinchazón o falta de aire, consulta sin esperar la próxima revis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descr=""/>
          <p:cNvSpPr/>
          <p:nvPr/>
        </p:nvSpPr>
        <p:spPr>
          <a:xfrm>
            <a:off x="514350" y="1866900"/>
            <a:ext cx="8115300" cy="27527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7527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n no cabe en tu cocina o en tu presupuesto, dilo en la consulta: hay que ajustarlo, no abandonarlo.]]></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cude a valoración sin esperar si orinas mucho menos o dejas de orinar, si hay hinchazón de piernas, cara o abdomen, falta de aire, vómito que impide comer, confusión, picazón intensa, calambres o palpitaciones.]]></a:t>
            </a:r>
          </a:p>
        </p:txBody>
      </p:sp>
      <p:sp>
        <p:nvSpPr>
          <p:cNvPr id="13" name=""/>
          <p:cNvSpPr txBox="1"/>
          <p:nvPr/>
        </p:nvSpPr>
        <p:spPr>
          <a:xfrm>
            <a:off x="685800" y="36004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tienes fiebre o diarrea, si un medicamento nuevo coincide con un empeoramiento o si te han indicado diálisis y tienes dudas sobre la alimen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empezar sustitutos de la sal, suplementos, tés o dietas restrictivas, y si estás en diálisis, con trasplante o con diabetes e hipertensión a la vez. Esta lección no diagnostica ni prescribe: ordena las preguntas y señala cuándo la decisión es del equipo que tra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una recomendación general como «come más proteína» puede no servir en enfermedad ren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la proteína no aporta nada al cuerp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al descomponerse genera desechos que el riñón debe retirar, y la cantidad se ajusta según su función.]]></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solo los deportistas necesitan proteín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la proteína siempre daña el riñón en cualquier cantid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uisa encuentra una dieta renal en internet. ¿Qué dato debería hacerla dudar de inmedia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incluya recetas con verdur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no mencione su etapa, sus estudios ni su medicació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recomiende cocinar en cas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pida consultar a un profesiona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nfermedad renal, eliminar por completo la fruta es una medida segura para todas las person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sustitutos de la sal pueden aportar potasio y por eso conviene consultarlos antes de usarl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sejo con el riesgo o la pregunta qu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ero proteín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ada de frut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ustituto de la sal»]]></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é diurétic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ieta renal de interne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pierde fibra y potasio necesario]]></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orta potasio: preguntar antes]]></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hidratación e interacciones]]></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ta para otra etapa o person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érdida de músculo y desnutri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enfermedad renal no hay un ___ único de alimentación: los ajustes de proteína, potasio, fósforo, sodio y líquidos dependen de la ___ y de los estudios de cada perso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uedes hacerlo tú]]></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valora el profesional]]></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viene evitarl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una semana de comidas y bebida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cidir cuánta proteína necesit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mpezar un té diurético recomenda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levar tus etiquetas y medicament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justar el líquido según tus análisi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sar sustituto de la sal sin pregunta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Registrar hinchazón y veces que orina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Suspender la dieta indicada porque no te gust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uisa anota una semana de comidas, bebidas y síntoma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úne sus etiquetas y su lista de medicamento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video dice «renal», lo aplica tal cual sin consultar su etap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e tres preguntas para su próxima cit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a cuánto líquido puede tomar según sus estudi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9-r01-oa0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9-r01-oa0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9-r01-oa0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9-r01-oa0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9-r01-oa07-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9-r01-oa0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9-r01-oa0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9-r01-oa07-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por qué lo general puede no aplicar al riñón y sabes qué preguntar antes de restringir o suplementar.]]></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 general y lo renal y escribe tus tres preguntas para la próxima consul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un consejo sobre el riñón que hayas escuchado y responde: ¿para qué etapa está escrito?, ¿qué datos de la persona necesita?, ¿qué podría salir mal si se aplica sin valoración? Después anota la pregunta que llevarías a consult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uidar el riñón sin copi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ñ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a y equilibra agua y electroli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 ú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 depende de etapa y estud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aria; su cantidad se aju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to de 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le aportar potasio: 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eta de interne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ta para otro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uidar el riñón sin copi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9-r01-oa07-enfermedad-renal"/>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piar dietas renale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o general puede no aplicar en enfermedad ren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piar dietas renale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riñón filtra menos y algunas sustancias se acumulan mientras otras se pierden. Lo que es bueno para la población general puede no serlo para ese caso concre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piar dietas renale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hay una dieta renal únic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piar dietas renale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ambian la causa, la etapa, la diálisis o el trasplante, los medicamentos y las enfermedades acompañantes. El plan se construye con estudios y seguimien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piar dietas renale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elimino la proteína por mi cuen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piar dietas renale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edo perder músculo, fuerza y defensas. La proteína es necesaria; su cantidad se ajusta según el estado del riñón, no se elimina por mie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piar dietas renale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s riesgoso el sustituto de la sa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piar dietas renale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muchos son sales de potasio y ese potasio puede acumularse en enfermedad renal, con riesgo para el corazón. Se consulta antes de usarl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piar dietas renale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vo a la consulta ren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piar dietas renale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semana de comidas y bebidas, síntomas como hinchazón o cansancio, lista de medicamentos y suplementos, etiquetas de productos habituales y tres preguntas escrit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ñón que filtra menos cambia el sentido de consejos que para otros son buenos: más proteína, más fruta, más agua o menos sal pueden ayudar o estorbar según la etapa y los estudios. No hay un plan único, y una dieta copiada de internet puede restringir de más, interactuar con la medicación o cargar electrolitos. Lo que sí puedes hacer es registrar, leer etiquetas, llevar tus medicamentos y preguntar antes de cambiar. Esta semana, arma tu carpeta de consulta y escribe tres pregunta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RINON · NIH/NIDDK, alimentación y nutrición en la enfermedad renal crónica · https://www.niddk.nih.gov/health-information/kidney-disease/chronic-kidney-disease-ckd/eating-nutrition · consulta: 2026-10-25 · alcance: Alcance internacional (Estados Unidos). Explica que no hay un plan único, que conviene trabajar con un dietista y que la proteína se ajusta según el estado del riñón. No se copian cantidad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Marco general de alimentación saludable que la lección contrasta con el caso renal; no se usa para fijar nutrientes ni líquido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publicado el 16-10-2025; se usa para el contexto de patrones y prácticas, no como pauta renal.]]></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7-enfermedad-renal"/>
              </a:rPr>
              <a:t><![CDATA[Enfermedad renal: por qué lo general puede no apli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terapéuticas ni sustituye la valoración especializad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2026-10-26T08:10:38Z</dcterms:created>
  <dcterms:modified xsi:type="dcterms:W3CDTF">2026-10-26T08:10:38Z</dcterms:modified>
  <dc:title>Enfermedad renal: por qué lo general puede no aplicar</dc:title>
  <dc:description>Presentación editable del OA «Enfermedad renal: por qué lo general puede no aplicar». Enlace: https://saludyestetica.lumbre.lat/object/sye-c29-r01-oa07-enfermedad-renal</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