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6-diabetes-e-hiperten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y diabetes o hipertensión: introduc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y diabetes o hipertensión: introducc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condiciones, una base comú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condiciones, una base comú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abetes: el azúcar no es el único dato»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abetes: el azúcar no es el único dato»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abetes: el azúcar no es el único dato»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abetes: el azúcar no es el único dato»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pertensión: la sal que no se ve»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pertensión: la sal que no se ve»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duda a la consult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eparar la cita rinde más que copiar un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pauta es individual»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pauta es individual»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pel del profesional y el tuyo»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pel del profesional y el tuyo»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frentes y quié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puedes hacer y lo que corresponde a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s llevar a consulta»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s llevar a consulta»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consulta y el día 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una semana sin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comidas, bebidas, horarios y si comiste fuera. No cambies nada todavía: el objetivo es que el profesional vea tu patrón real, no el que crees que deberías 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consulta y el día 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las etiquetas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los cinco o seis productos que compras cada semana y anota si traen sellos, qué ingredientes aparecen y en qué orden. Llévalos o fotografía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consulta y el día 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scribe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las que más te afectan: qué cambiar primero, qué hacer cuando comes fuera, qué producto revisar. Una pregunta concreta obtiene una respuest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consulta y el día 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para tu lista de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unta nombres, horarios y cualquier efecto que hayas notado. Si usas suplementos o tés, inclúyelos: también interactúan con el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consulta y el día 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ide el pla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la consulta, resume qué cambia, qué se mantiene y cuándo se revisa. Si algo no quedó claro, pregunta de nuevo antes 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consulta y el día 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ija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n el calendario la siguiente cita y qué vas a observar mientras tanto. Sin fecha, el plan se diluye y las dudas se acumu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Ricardo y las tres l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icardo, nombre inventado, tiene cincuenta y cuatro años y recibió dos indicaciones: diabetes tipo 2 e hipertensión. Su hermana le pide dejar el arroz, un compañero le recomienda una dieta de internet y en la tienda compra un producto «sin azúcar» que le parece salu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Ricardo y las tres l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una semana: desayuna café con pan dulce, come fuera tres días y cena cereal con leche. Bebe dos refrescos al día. El producto «sin azúcar» trae sellos de sodio y de grasas saturadas. No tiene registro de medicamentos ni sabe qué preguntar en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Ricardo y las tres l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mpieza la dieta de internet ni elimina el arroz. Cambia los refrescos por agua y anota sus comidas, guarda las etiquetas y escribe tres preguntas: qué ajustar primero, qué hacer cuando come fuera y si el producto «sin azúcar» le conviene. En la consulta pide el plan por escrito y una fecha de revisión. No busca una cifra: busca un plan que pueda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tu próxim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sas que convierten la consulta en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base de alimentos mínimamente procesados, con más verduras, fruta y legumbres y menos sodio y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ase es común y coincide con la recomendación general de alimentación saludable. Lo que cambia es la pauta individual: medicación, función renal, horarios y m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la base es un conjunto de alimentos mínimamente procesados, con bajo contenido de grasas no saludables, azúcares libres y so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6-diabetes-e-hiperten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Mantenerlo y consultar cómo ajustar calidad, porción y acompañamiento con quien lleva su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ún alimento se prohíbe por sí solo en diabetes: importan la calidad del conjunto, la porción, el acompañamiento y la medicación. Esa decisión se toma con 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xplica que la respuesta a los carbohidratos depende de fibra, porción, actividad y 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6-diabetes-e-hiperten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sellos señalan excesos según criterios del etiquetado, pero un producto sin sellos puede aportar sodio, sobre todo si se consume en cantidad. Son una pista para comparar, no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utoridad sanitaria mexicana describe los sellos como aviso de exceso de nutrientes críticos, entre ellos el so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6-diabetes-e-hipertens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ifras cambian con enfermedad, estrés, sueño, calor o viajes. El registro aporta contexto; la interpretación y el ajuste del tratamiento corresponden a quien lo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el dato del registro de la decisión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6-diabetes-e-hipertens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 y sodio → Leer etiquetas y comparar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bohidratos → Elegir calidad y acompañar con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cación → Cumplir horarios y no ajustarla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ciones → Registrar con fecha y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etas de internet → Desconfiar si prometen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rente tiene una acción posible y un límite que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6-diabetes-e-hipertens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trón · individu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trón es común y está bien documentado; la pauta concreta depende de la medicación, los estudios, los horarios y las metas que fija 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base de alimentos mínimamente procesados; la lección desarrolla por qué la pauta es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6-diabetes-e-hiperten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una semana de comidas → Puedes hacerlo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odificar tu tratamiento sin consultar → Lo decide 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uspender la pastilla porque te sientes bien → Conviene ev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levar tus etiquetas a la consulta → Puedes hacerlo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nterpretar tus mediciones → Lo decide 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mpezar una dieta que promete curar → Conviene ev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scribir tres preguntas antes de la cita → Puedes hacerlo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Usar sustituto de sal sin preguntar → Conviene ev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servar y preguntar es tuyo; prescribir y ajustar es del profesional; prometer curas y suspender tratamiento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6-diabetes-e-hipertens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e siente bien, suspende la medicación y empieza una dieta de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ntirse bien no mide glucosa ni presión. Suspender la medicación y seguir una dieta de internet sin valoración puede provocar una des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dicación la decide quien la prescribe; la sensación no sustituye una medición ni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6-diabetes-e-hipertens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una frase que hayas escuchado sobre diabetes o hipertensión y sepárala en dos columnas: qué parte es un principio general y qué parte es una decisión que solo puede tomar tu profesional. Después anota la pregunta que te llevaría a sab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base alimentaria comparten diabetes e hiper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ás verduras, fruta, legumbres y cereales integrales; menos ultraprocesados, bebidas azucaradas y sodio. Es una dirección general, no una paut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hay una lista única de prohibidos en diab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respuesta a los carbohidratos depende de la fibra que los acompaña, la porción, la velocidad, la actividad y la medicación. Ningún alimento se prohíbe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viene la mayor parte del so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productos envasados, pan, embutidos, caldos, salsas, quesos y conservas, más que del salero. Leer ingredientes y sellos ayuda 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patrón DASH y qué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atrón alimentario flexible y equilibrado que se estudió para la presión arterial. No es una receta: las porciones dependen de cada persona y de su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r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emana de comidas anotadas, etiquetas de productos habituales, lista de medicamentos con horarios, tu registro de mediciones si lo tienes y tres preguntas escr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6-diabetes-e-hipertensio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101" r:id="rId1"/>
    <p:sldLayoutId id="2482021102" r:id="rId2"/>
    <p:sldLayoutId id="2482021103" r:id="rId3"/>
    <p:sldLayoutId id="24820211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2337c3a84a236c955ff54b31038ae70c439682bdc39cddc1.jpg"/>
  <Relationship Id="rId3" Type="http://schemas.openxmlformats.org/officeDocument/2006/relationships/hyperlink" Target="https://saludyestetica.lumbre.lat/object/sye-c29-r01-oa06-diabetes-e-hipertens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9-r01-oa06-diabetes-e-hipertension" TargetMode="External"/>
  <Relationship Id="rId4" Type="http://schemas.openxmlformats.org/officeDocument/2006/relationships/hyperlink" Target="https://saludyestetica.lumbre.lat/object/sye-c29-r01-oa06-diabetes-e-hipertension"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9-r01-oa06-diabetes-e-hipertension" TargetMode="External"/>
  <Relationship Id="rId4" Type="http://schemas.openxmlformats.org/officeDocument/2006/relationships/hyperlink" Target="https://saludyestetica.lumbre.lat/object/sye-c29-r01-oa06-diabetes-e-hipertension"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9-r01-oa06-diabetes-e-hipertension" TargetMode="External"/>
  <Relationship Id="rId4" Type="http://schemas.openxmlformats.org/officeDocument/2006/relationships/hyperlink" Target="https://saludyestetica.lumbre.lat/object/sye-c29-r01-oa06-diabetes-e-hipertension"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hyperlink" Target="https://saludyestetica.lumbre.lat/object/sye-c29-r01-oa06-diabetes-e-hipertension"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6-diabetes-e-hipertension"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be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pertens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roduc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9-r01-oa06-diabetes-e-hipertens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os principios generales de alimentación que comparten la diabetes y la hipertensión, justificar por qué la pauta es individual y preparar preguntas útiles para la consulta, sin prescribir dietas terapéuticas ni fijar metas de cifr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introductoria del curso 29 sobre diabetes e hipertensión: qué base comparten, por qué ninguna lista de prohibidos sirve para todos, qué papel tiene el profesional y qué preguntas llevar a la consu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abetes · hipertensión · sodio · consulta · individualiz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y diabetes o hipertensión: introdu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en distintas etapas de la vida y quienes las acompañan: personas con diabetes o hipertensión, sus familias y sus cuidadores. No requiere conocimientos previos. Es formación educativa: no prescribe dietas terapéuticas, no fija metas de glucosa ni de presión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y diabetes o hipertensión: introdu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icardo, nombre inventado, tiene cincuenta y cuatro años y acaba de salir de una consulta con dos indicaciones: diabetes tipo 2 e hipertensión. Le entregaron una receta, una hoja con recomendaciones generales y una cita en un me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sa, su hermana le dice que deje el arroz y la tortilla; un compañero de trabajo le asegura que una dieta de internet «revierte la diabetes en tres semanas»; en la tienda, un producto «sin azúcar» le parece la solución. Ricardo no quiere vivir a base de prohibiciones ni tampoco ignorar lo que le dije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y diabetes o hipertensión: introdu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e entender qué comparten las dos condiciones, por qué nadie le dio una lista única y qué debe preguntar en la próxima ci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ondiciones, una base comú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abetes y la hipertensión comparten una base alimentaria que la evidencia sostiene desde hace años: más verduras, fruta, legumbres y cereales integrales; menos productos ultraprocesados, bebidas azucaradas y alimentos con mucho sodi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lo resume así: «La base de toda alimentación saludable es un conjunto de alimentos mínimamente procesados y no procesados, con bajo contenido de grasas no saludables, azúcares libres y sodio». Esa frase describe una dirección, no un menú para una persona concreta ni una dosis de n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ondiciones, una base comú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cuánto ni con qué frecuencia: eso depende de la persona, su tratamiento y su vida dia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ondiciones, una base comú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base sirve para las dos condiciones, pero no las resuelve. En diabetes importa cómo responde el cuerpo a los carbohidratos y qué medicación se toma; en hipertensión importa el sodio total, el peso, la actividad y también la función de los riñones. Además, muchas personas tienen las dos condiciones a la vez, o una enfermedad renal que cambia las reglas del plato. Por eso esta lección no fija metas de glucosa ni de presión: explica qué se puede sostener, qué se consulta y por qué la pauta final es individual. La pregunta útil no es qué dieta es la mejor en abstracto, sino qué plan encaja con tu tratamiento y tu vi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betes: el azúcar no es el único da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lucosa de la sangre no viene sólo del azúcar de mesa: casi todos los carbohidratos se convierten en glucosa al digerirse.]]></a:t>
            </a:r>
          </a:p>
        </p:txBody>
      </p:sp>
      <p:sp>
        <p:nvSpPr>
          <p:cNvPr id="8" name=""/>
          <p:cNvSpPr txBox="1"/>
          <p:nvPr/>
        </p:nvSpPr>
        <p:spPr>
          <a:xfrm>
            <a:off x="514350" y="1876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roz, la tortilla, el pan, la fruta, la leche y las legumbres la aportan, y el cuerpo responde distinto según la fibra que los acompaña, la porción, la velocidad con que se come, la actividad del día y la medic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betes: el azúcar no es el único da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no existe una lista universal de alimentos prohibidos para la diabetes, y quien la presenta como tal está simplificando algo que depende de cada persona. Dos personas pueden comer lo mismo y tener respuestas distintas el mismo día; por eso las comparaciones entre conocidos confunden más de lo que ayudan.]]></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sostener es la calidad del conjunto: legumbres, cereales integrales, verduras y fruta entera en lugar de jugos y productos azucarados; comidas con proteína y fibra que sostienen la sacie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betes: el azúcar no es el único da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bebidas azucaradas suelen ser el cambio más rentable, porque aportan azúcar sin fibra y sin masticar. Cualquier ajuste fino —cuánto, cuándo y con qué— se decide con quien lleva el tratamiento, porque ahí entran la medicación, los horarios y tus medicione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legumbres y los cereales integrales aportan fibra, que modera la velocidad con que la glucosa aparece en sangre; eso no los vuelve alimentos «libres» ni alimentos prohibid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betes: el azúcar no es el único da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principios generales de alimentación en diabetes e hipertensión y cómo preparar la consulta; no prescribe dietas terapéuticas, no fija metas de glucosa ni de presión y no sustituye la valoración profesional.]]></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dieta de internet sustituye tu tratamiento]]></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ietas que prometen revertir la diabetes o curar la hipertensión suelen pedir restricciones extremas o suspender la medicación. Eso no es un tratamiento: es un ries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betes: el azúcar no es el único da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egunta vale más que una lista]]></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leva escritas tus dudas y tus etiquetas habituales. La pauta se ajusta con información tuya, no con la experiencia de un conoci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pertensión: la sal que no se 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hipertensión, la mayor parte del sodio no sale del salero: viene de productos envasados, pan, embutidos, caldos, salsas, quesos y conservas. Leer la lista de ingredientes y los sellos de advertencia ayuda a ver de dónde viene.]]></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ridad sanitaria mexicana describe el etiquetado frontal como una herramienta para identificar el «exceso de nutrientes críticos: azúcares, grasas trans, grasas saturadas, sodio y contenido energétic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pertensión: la sal que no se 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sin sellos no es automáticamente bajo en sodio: los sellos son una pista para comparar, no una garantía. Los sellos se calculan sobre el producto tal como se vende, no sobre la porción que sirves en cas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ón DASH se estudió justamente para la presión arterial: el NHLBI lo describe como un plan «flexible y equilibrado» que incluye verduras, frutas y cereales integrales y limita los alimentos altos en grasa satur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pertensión: la sal que no se 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información útil para entender hacia dónde apunta la evidencia, no una receta: las porciones dependen de las necesidades de cada persona y de lo que indique su equipo de salud. Copiar el plan de un libro o de una red social sin valoración puede no corresponder a tu caso, sobre todo si hay enfermedad renal o medicació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aptar el patrón a la comida de casa —frijol, nopal, jitomate, tortilla— es más sostenible que importar un menú entero de otro paí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pertensión: la sal que no se ve]]></a:t>
            </a:r>
          </a:p>
        </p:txBody>
      </p:sp>
      <p:pic>
        <p:nvPicPr>
          <p:cNvPr id="3" name="" descr="De la duda a la consulta en cinco pasos">
            <a:hlinkClick r:id="rId3" tooltip="De la duda a la consult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eparar la cita rinde más que copiar una di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6-diabetes-e-hipertension"/>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pauta es individu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uta es individual porque las personas no son iguales. Cambian el tipo de diabetes y su tiempo de evolución, la medicación y el riesgo de hipoglucemia, la función del riñón, la edad, el embarazo, otras enfermedades, los horarios de trabajo, el presupuesto y quién cocina en cas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ersonas con el mismo estudio pueden necesitar decisiones distintas, y ninguna de ellas se deduce de una publicación ni de la experiencia de un conocido. También cambia lo que la persona puede sostener: no es igual cocinar todos los días que depender de una fonda, ni tener tiempo que trabajar por turn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pauta es individu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uta que no se puede cumplir no es una buena pau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pauta es individu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ambian las mediciones. Una enfermedad, el estrés, una noche sin dormir, el calor o un viaje mueven las cifras de glucosa y de presión. Por eso una lectura aislada no define nada y no se corrige cambiando la medicación por cuenta propia. Si mides en casa, el registro sirve para conversar con el profesional: es un dato con fecha y contexto, no una sentencia ni una meta que debas alcanzar sola. La interpretación y el ajuste son parte del tratamiento. Un registro ordenado, con fecha, hora y qué comiste, ayuda más que una cifra suelta recordada de memoria. Si el equipo te pidió medir, sigue su indicación sobre cuándo y cóm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pauta es individ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frecuentes sobre diabetes e hipertensión y una respuesta prudente. No sustituye la consul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562225"/>
                <a:gridCol w="272415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el arroz y la tor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acompañamiento y 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liminar por cuenta propia;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producto es sin azú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ingredientes y se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 el alimento al que sustit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l de mar es más s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siendo sal: aporta so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ambiar una sal por otra sin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562225"/>
                <a:gridCol w="272415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 dieta revierte la diabe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ide y qué 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fiar si pide suspender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me siento bien, dejo la pas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dicación no se ajusta por s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de cualquier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l profesional y el tuy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fesional que te trata decide la medicación, las metas, la frecuencia de las revisiones y los estudios. Tú decides lo que está en tu mano: observar, anotar, preguntar, llevar la lista de medicamentos y no abandonar el tratamiento porque «ya me siento bie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visión no te quita autonomía; te evita cargar con decisiones que necesitan información que no tienes, como la función de tus riñones o las interacciones de un producto con tu receta. Preguntar no es desconfiar: es parte de cumplir. Un tratamiento que no se entiende se abandona an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l profesional y el tuy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también lo que te preocupa del costo o de la cocina: son datos del plan, no quej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l profesional y el tuy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onviene evitar también es claro: dietas de internet que prometen «revertir» la condición, productos «naturales» que pueden interactuar con la medicación, sustitutos de la sal sin preguntar —muchos aportan potasio y no sirven para todos— y restricciones extremas que dejan sin energía o sin nutrientes. Si algo promete curar y pide suspender el tratamiento, la promesa ya dice más que la evidencia. Ninguna dieta de un video sustituye un estudio ni una revisión. Los suplementos y tés no son inocuos por ser naturales: pueden alterar la presión, la glucosa o la acción de un medicamento. Antes de comprar, pregun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l profesional y el tuyo]]></a:t>
            </a:r>
          </a:p>
        </p:txBody>
      </p:sp>
      <p:pic>
        <p:nvPicPr>
          <p:cNvPr id="3" name="" descr="Tres frentes y quién decide">
            <a:hlinkClick r:id="rId3" tooltip="Tres frentes y quién decid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puedes hacer y lo que corresponde al profesio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6-diabetes-e-hipertension"/>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s llevar a consul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consulta conviene llegar con preguntas escritas. ¿Qué es lo más importante que cambie en mi alimentación ahora? ¿Hay algo que deba revisar en las etiquetas de los productos que compro siempre? ¿Cómo sabré si voy bien, además de las cifras? ¿Qué hago cuando como fuera de casa o en una fiest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lgún producto que deba evitar por mi medicación o por mi riñón? ¿Cuándo debo llamar antes de la próxima cita? Si no sabes qué preguntar, empieza por lo que te impide cumplir: el horario, el trabajo, el dinero o el sab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s llevar a consul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uda concreta vale más que una pregunta general, y el profesional puede responder mejor si sabe qué parte del plan te cues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s llevar a consul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también ayuda: una semana de comidas anotadas, las etiquetas de los productos que compras seguido, la lista de medicamentos con horarios y, si mides en casa, tu registro con fechas. Con eso la consulta deja de ser un interrogatorio y se vuelve una conversación. Al final, pide que te quede claro qué cambia, qué se mantiene y cuándo se revisa; si no lo entendiste, pregunta otra vez. Entender el plan es parte de seguirlo. Preguntar por el costo y por lo que se cocina en casa también es legítimo: un plan que no cabe en el presupuesto no se sostiene. Si la consulta es corta, lleva las preguntas por orden de importa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s llevar a consulta · Procedimiento: preparar la consulta y el día a dí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una semana sin correg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comidas, bebidas, horarios y si comiste fuera. No cambies nada todavía: el objetivo es que el profesional vea tu patrón real, no el que crees que deberías ten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s llevar a consulta · Procedimiento: preparar la consulta y el día a dí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s etiquetas de siemp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los cinco o seis productos que compras cada semana y anota si traen sellos, qué ingredientes aparecen y en qué orden. Llévalos o fotografía la etique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s llevar a consulta · Procedimiento: preparar la consulta y el día a dí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tres pregun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las que más te afectan: qué cambiar primero, qué hacer cuando comes fuera, qué producto revisar. Una pregunta concreta obtiene una respuesta concre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s llevar a consulta · Procedimiento: preparar la consulta y el día a dí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tu lista de medicamen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unta nombres, horarios y cualquier efecto que hayas notado. Si usas suplementos o tés, inclúyelos: también interactúan con el tratamien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s llevar a consulta · Procedimiento: preparar la consulta y el día a dí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el plan por escri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consulta, resume qué cambia, qué se mantiene y cuándo se revisa. Si algo no quedó claro, pregunta de nuevo antes de sali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s llevar a consulta · Procedimiento: preparar la consulta y el día a dí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una fecha de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n el calendario la siguiente cita y qué vas a observar mientras tanto. Sin fecha, el plan se diluye y las dudas se acumul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s llevar a consulta · Caso ficticio: Ricardo y las tres lista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icardo, nombre inventado, tiene cincuenta y cuatro años y recibió dos indicaciones: diabetes tipo 2 e hipertensión. Su hermana le pide dejar el arroz, un compañero le recomienda una dieta de internet y en la tienda compra un producto «sin azúcar» que le parece salud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s llevar a consulta · Caso ficticio: Ricardo y las tres lista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una semana: desayuna café con pan dulce, come fuera tres días y cena cereal con leche. Bebe dos refrescos al día. El producto «sin azúcar» trae sellos de sodio y de grasas saturadas. No tiene registro de medicamentos ni sabe qué preguntar en la ci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s llevar a consulta · Caso ficticio: Ricardo y las tres lista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mpieza la dieta de internet ni elimina el arroz. Cambia los refrescos por agua y anota sus comidas, guarda las etiquetas y escribe tres preguntas: qué ajustar primero, qué hacer cuando come fuera y si el producto «sin azúcar» le conviene. En la consulta pide el plan por escrito y una fecha de revisión. No busca una cifra: busca un plan que pueda sosten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s llevar a consulta]]></a:t>
            </a:r>
          </a:p>
        </p:txBody>
      </p:sp>
      <p:pic>
        <p:nvPicPr>
          <p:cNvPr id="3" name="" descr="Antes de tu próxima cita">
            <a:hlinkClick r:id="rId3" tooltip="Antes de tu próxima ci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sas que convierten la consulta en un pl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6-diabetes-e-hipertension"/>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la lista de alimentos prohibidos. En diabetes no hay una lista universal: importan la calidad, la porción, el acompañamiento y la medicación. Una lista copiada puede eliminar alimentos que tu caso sí admite y dejar huecos de fibra o nutriente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sin azúcar» como sinónimo de saludable. Un producto sin azúcar puede traer mucha grasa, mucho sodio o harinas refinadas. La etiqueta se lee completa: ingredientes, sellos y el alimento al que sustituy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pender la medicación porque «ya me siento bien». La sensación no mide glucosa ni presión. Suspender o ajustar un tratamiento sin indicación puede provocar descompensaciones. Cualquier cambio lo decide quien lo prescrib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una dieta de internet que promete revertir la condición. Esas dietas suelen pedir restricciones extremas y suspender medicamentos. El resultado puede ser una descompensación, una pérdida de músculo o una interacción peligros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dieta promete curar la diabetes o la hipertensión, trátala como publicidad hasta que la valore tu profesion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dice «sin azúcar», revisa los demás sellos y la lista de ingredientes antes de comprar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sientes bien, no suspendas ni ajustes la medicación: coméntalo en la consul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es fuera, elige con criterio y anótalo; un día no define el plan, la semana sí.]]></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enfermedad renal o tomas varios medicamentos, pregunta antes de usar sustitutos de la sal o suplementos.]]></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tu equipo de salud si aparecen mareos intensos, sudor frío, temblor o confusión —pueden indicar una bajada de glucosa—, si la sed y la orina aumentan de forma llamativa, si hay visión borrosa nueva, heridas que no sanan, dolor en el pecho, falta de aire, hinchazón de piernas o una presión que se siente muy alta]]></a:t>
            </a:r>
          </a:p>
        </p:txBody>
      </p:sp>
      <p:sp>
        <p:nvSpPr>
          <p:cNvPr id="13" name=""/>
          <p:cNvSpPr txBox="1"/>
          <p:nvPr/>
        </p:nvSpPr>
        <p:spPr>
          <a:xfrm>
            <a:off x="685800" y="39147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dolor de cabez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antes de empezar cualquier dieta restrictiva, suplemento o producto «natural», antes de cambiar la medicación y si tienes enfermedad renal, embarazo o una infección. Esta lección no diagnostica ni ajusta tratamientos: ordena la conversación y señala cuándo la decisión es del profesion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omparten la diabetes y la hipertensión en cuanto a aliment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lista idéntica de alimentos prohibido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base de alimentos mínimamente procesados, con más verduras, fruta y legumbres y menos sodio y azúcares libre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necesidad de eliminar todos los carbohidrat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mismo suplemento obligator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icardo lee que debe eliminar el arroz por completo. ¿Qué respuesta es prud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minarlo de inmediato y para siemp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tituirlo por un producto «sin azúcar».]]></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ntenerlo y consultar cómo ajustar calidad, porción y acompañamiento con quien lleva su tratamien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también la fruta y la leche para bajar la gluco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producto no tiene sellos de advertencia, entonces es bajo en sod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gistro de mediciones en casa sirve para conversar con el profesional, no para ajustar la medicación por cuenta prop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ente con la acc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 y sod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rbohidrat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c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dicion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etas de internet]]></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calidad y acompañar con fib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mplir horarios y no ajustarla so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ar con fecha y contex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onfiar si prometen cur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er etiquetas y comparar product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diabetes y en hipertensión la base es un ___ de alimentos mínimamente procesados; lo que cambia entre personas es la ___ de la pauta, que se decide en consul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a quién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des hacerlo tú]]></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decide el profesiona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viene evitarl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una semana de comid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odificar tu tratamiento sin consult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spender la pastilla porque te sientes bi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evar tus etiquetas a la consul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terpretar tus medicion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mpezar una dieta que promete cur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scribir tres preguntas antes de la cit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Usar sustituto de sal sin pregunta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icardo anota una semana de comidas y bebid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a las etiquetas de los productos que compra seguid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e siente bien, suspende la medicación y empieza una dieta de internet.]]></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e tres preguntas para su próxima ci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ide el plan por escrito y una fecha de revis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9-r01-oa06-ex0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9-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9-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9-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la base común de la pauta individual y sabes qué preguntar y qué no decidir por tu cuent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frentes y escribe tus tres preguntas para la próxima consul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una frase que hayas escuchado sobre diabetes o hipertensión y sepárala en dos columnas: qué parte es un principio general y qué parte es una decisión que solo puede tomar tu profesional. Después anota la pregunta que te llevaría a saberl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a consu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comú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vegetales y legumbres, menos ultraproce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be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ortan calidad, porción, fibra y 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ert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odio se esconde en productos enva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S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 estudiado para la presión, no rec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fija el profesional, no una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a consul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9-r01-oa06-diabetes-e-hipertension"/>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mejor a la consul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base alimentaria comparten diabetes e hipertens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legar mejor a la consult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ás verduras, fruta, legumbres y cereales integrales; menos ultraprocesados, bebidas azucaradas y sodio. Es una dirección general, no una pauta individu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mejor a la consul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hay una lista única de prohibidos en diabet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legar mejor a la consult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respuesta a los carbohidratos depende de la fibra que los acompaña, la porción, la velocidad, la actividad y la medicación. Ningún alimento se prohíbe por sí sol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mejor a la consul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viene la mayor parte del sod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legar mejor a la consult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productos envasados, pan, embutidos, caldos, salsas, quesos y conservas, más que del salero. Leer ingredientes y sellos ayuda a compar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mejor a la consul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patrón DASH y qué no 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legar mejor a la consult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atrón alimentario flexible y equilibrado que se estudió para la presión arterial. No es una receta: las porciones dependen de cada persona y de su equipo de salu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mejor a la consul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r a la consul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legar mejor a la consult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emana de comidas anotadas, etiquetas de productos habituales, lista de medicamentos con horarios, tu registro de mediciones si lo tienes y tres preguntas escrit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abetes y la hipertensión comparten una base: alimentos reales, más vegetales y legumbres, menos ultraprocesados, sodio y azúcares libres. Lo que no comparten es una lista de prohibidos ni una pauta única: la medicación, el riñón, los horarios y las metas cambian el plan de cada persona. El profesional decide el tratamiento; tú puedes observar, registrar, leer etiquetas y preguntar. Esta semana, anota una semana de comidas y escribe tres preguntas para tu próxima ci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HLBI-DASH · NHLBI, plan de alimentación DASH · https://www.nhlbi.nih.gov/education/dash-eating-plan · consulta: 2026-10-25 · alcance: Alcance internacional (Estados Unidos). Describe DASH como plan flexible y equilibrado estudiado para la presión arterial. Se cita como información, no como pauta individu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omendaciones de población sobre alimentos mínimamente procesados, azúcares libres y sodio. No se usa para fijar cantidades ni metas clínica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51 · Secretaría de Economía, modificación a la NOM-051 sobre etiquetado de alimentos y bebidas · https://www.gob.mx/se/articulos/fue-aprobada-la-modificacion-a-la-nom-051-sobre-etiquetado-de-alimentos-y-bebidas · consulta: 2026-10-25 · alcance: Alcance federal en México. Describe el etiquetado frontal de advertencia y los sellos por exceso de azúcares, grasas trans, grasas saturadas, sodio y contenido energético. Se usa para leer etiquetas, no para prescribi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6-diabetes-e-hipertension"/>
              </a:rPr>
              <a:t><![CDATA[Alimentación y diabetes o hipertensión: introdu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terapéuticas ni fija metas clínica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2026-10-26T08:53:48Z</dcterms:created>
  <dcterms:modified xsi:type="dcterms:W3CDTF">2026-10-26T08:53:48Z</dcterms:modified>
  <dc:title>Alimentación y diabetes o hipertensión: introducción</dc:title>
  <dc:description>Presentación editable del OA «Alimentación y diabetes o hipertensión: introducción». Enlace: https://saludyestetica.lumbre.lat/object/sye-c29-r01-oa06-diabetes-e-hipertension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