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ultos mayores: prevenir desnutrición y fragilidad»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dultos mayores: prevenir desnutrición y fragilidad»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petito cambia; la necesidad, n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petito cambia; la necesidad, n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fuerza: el par que sostiene la autonomía»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fuerza: el par que sostiene la autonomía»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fuerza: el par que sostiene la autonomía»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fuerza: el par que sostiene la autonomía»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sin esperar la sed»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sin esperar la sed»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ara sostener al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n frascos milagrosos: observar, adaptar y consult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ntes, encías y masticac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entes, encías y masticac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alerta: lo que no se atribuye a la edad»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cambia con los años y qué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ambios esperables, con una medida cotidian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mpañar sin frascos ni dietas»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mpañar sin frascos ni dietas»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ostener la mesa de un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tres días nor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lo que come y bebe, a qué hora, con quién y qué deja en el plato. No cambies nada todavía: se trata de ver el patrón real, no el de las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ostener la mesa de un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 boca y 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masticar duele, si la prótesis se mueve o si la boca está seca. Si hay dolor o una prótesis que lastima, agenda revisión dental antes de cambiar el men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ostener la mesa de un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segura proteína en cad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luye una fuente de proteína en el desayuno, la comida y la cena, en la textura que la persona pueda. No fuerces el volumen: mejora la densidad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ostener la mesa de un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frece líquido sin esperar la s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agua a la vista y ofrece un vaso al despertar y con cada comida. Si hay enfermedad del corazón o del riñón, la cantidad la indica quien la t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ostener la mesa de un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ostén fuerza y equilib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dos momentos fijos por semana para levantarse de la silla, empujar la pared o caminar con compañía. La progresión es gradual y se detiene si hay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ostener la mesa de un adulto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de antemano qué observarán: peso, ropa, caídas, ánimo. Si algo empeora o aparece una señal de alerta, no esperes a la siguient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Marta y el polvo de vitam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ta, nombre inventado, tiene setenta y ocho años, vive con su hija y perdió peso sin proponérselo. Come poco, la carne le cuesta, bebe apenas y su hija quiere comprarle un suplemento en polvo que promete «subir las defen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Marta y el polvo de vitam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milia anota tres días: el desayuno es café con pan, la comida es sopa y tortilla, la cena un licuado de fruta. No hay proteína en ninguna comida principal. La prótesis inferior se mueve y Marta evita la carne por eso. Bebe menos de dos vasos al día porque teme levantarse de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Marta y el polvo de vitam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ompra el suplemento. Pide revisión dental para ajustar la prótesis, agrega huevo o frijol al desayuno y pescado desmenuzado o yogur a la cena, y ofrece agua al despertar y con cada comida. Anota el peso una vez por semana y lleva el cuaderno a la consulta. No espera resultados en días: espera detener la pérdida y recuperar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decir «es la 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la familia puede hace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rder peso sin proponérselo y notar la ropa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érdida de peso no intencionada tiene causas tratables y no se explica sólo por la edad. Cambiar preferencias o tardar más en comer se observa, pero no se compara con perder peso sin bus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cambios esperables de señales de alerta y remite 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Ofrecer comidas pequeñas y frecuentes con proteína, revisar la boca y anotar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ciedad temprana responde mejor a tomas pequeñas y frecuentes, con proteína, y a resolver obstáculos como el dolor dental. Los suplementos y las porciones grandes no sustituyen es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 musculatura se refuerza a cualquier edad; la proteína y el uso del músculo sostienen la autono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d se percibe menos con los años y el riñón concentra peor la orina. Por eso conviene ofrecer líquido durante el día y observar signos como boca seca u orina os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por qué esperar la sed no basta en la vej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torno influye: la soledad, la prisa y la falta de rutina quitan apetito. Compañía, calma y horarios previsibles son medidas sencillas que no requieren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cluye el entorno social y la rutina entre los factores del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etito débil → Comidas pequeñas y frecuentes con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ca sed → Ofrecer líquidos durant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ótesis que se mueve → Revisión dental y texturas adap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érdida de fuerza → Movimientos de fuerza graduales y reg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so que baja → Anotar y consultar sin atribuirlo a la 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mbio tiene una respuesta cotidiana y un límite qu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etito · saciedad · muscul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petito y la saciedad cambian con la edad, pero el músculo sigue respondiendo al uso. La proteína aporta materiales y el movimiento da la señal para conserv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todas las personas, con independencia de su edad, deben reforzar su muscul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ar tres días de comidas y líquidos → Observar y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rvir huevo o frijol en el desayuno → Ajustar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rder peso sin proponérselo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caídas y mareos de la semana → Observar y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rtar fino y humedecer con caldo → Ajustar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tragantarse con frecuencia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jar agua a la vista → Ajustar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fusión nueva o somnolencia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es registrar; ajustar es mesa y texturas; consultar es para señales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tiene setenta y ocho años, es normal que pierda peso y no hay nada qu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dad no explica por sí sola la pérdida de peso. Atribuirla al paso del tiempo retrasa causas tratables como problemas dentales, medicamentos o enferm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cambios esperables de señales que piden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5-adultos-mayor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persona mayor que conozcas. Escribe qué cambió en su apetito, su boca o su sed en el último año y qué se atribuyó a la edad sin revisarlo. Después anota una sola medida que podrías proponer esta semana y una pregunta para su próxim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pañar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pañar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me menos una persona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hambre se percibe menos, la saciedad llega antes, el gusto cambia, algunos medicamentos quitan apetito y el entorno —soledad, dificultad para cocinar— influye. No es un defecto de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pel tiene la proteína en la vej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orta materiales para conservar músculo, y el músculo sostiene la autonomía: levantarse, caminar, cargar. Conviene que aparezca en cada comida principal, en la textura que la persona p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idrata a quien no tiene s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freciendo líquido durante el día: al despertar, con cada comida y a la vista. Caldos, infusiones sin azúcar y fruta también cuentan. Si hay enfermedad del corazón o del riñón, la cantidad la indica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masticar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olver la boca primero: revisión dental, prótesis ajustada y dolor tratado. Mientras tanto, ofrecer proteína en texturas blandas y humedecer los p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pérdida de peso sin proponérselo, debilidad al levantarse, caídas, atragantamiento frecuente, confusión nueva, hinchazón o falta de aire. También antes de empezar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5-adultos-mayor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05" r:id="rId1"/>
    <p:sldLayoutId id="2482025706" r:id="rId2"/>
    <p:sldLayoutId id="2482025707" r:id="rId3"/>
    <p:sldLayoutId id="24820257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ca454db87206bc89023479af8553e28b10175c0e591d52f1.jpg"/>
  <Relationship Id="rId3" Type="http://schemas.openxmlformats.org/officeDocument/2006/relationships/hyperlink" Target="https://saludyestetica.lumbre.lat/object/sye-c29-r01-oa05-adultos-mayo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5-adultos-mayores" TargetMode="External"/>
  <Relationship Id="rId4" Type="http://schemas.openxmlformats.org/officeDocument/2006/relationships/hyperlink" Target="https://saludyestetica.lumbre.lat/object/sye-c29-r01-oa05-adultos-mayore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5-adultos-mayores" TargetMode="External"/>
  <Relationship Id="rId4" Type="http://schemas.openxmlformats.org/officeDocument/2006/relationships/hyperlink" Target="https://saludyestetica.lumbre.lat/object/sye-c29-r01-oa05-adultos-mayore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5-adultos-mayores" TargetMode="External"/>
  <Relationship Id="rId4" Type="http://schemas.openxmlformats.org/officeDocument/2006/relationships/hyperlink" Target="https://saludyestetica.lumbre.lat/object/sye-c29-r01-oa05-adultos-mayores"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hyperlink" Target="https://saludyestetica.lumbre.lat/object/sye-c29-r01-oa05-adultos-mayore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5-adultos-mayore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ul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y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en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nutri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agil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5-adultos-mayor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cambios de apetito, hidratación y masticación que acompañan al envejecimiento, aplicar medidas cotidianas para sostener músculo y apetito, y distinguir las señales que piden valoración profesional, sin prescribir suplementos ni diet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9 sobre lo que cambia en la mesa con los años: menos apetito, menos sed, problemas de boca y pérdida de fuerza. Medidas cotidianas, señales de alerta y un límite claro: nada de suplementos ni dietas recet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dultos mayores · apetito · proteína · hidratación · frag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ultos mayores: prevenir desnutrición y fragil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adultos mayores, sus familias y sus cuidadores. No requiere conocimientos previos. Es formación educativa: no prescribe dietas ni suplementos, no fija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ultos mayores: prevenir desnutrición y fragil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oña Marta, nombre inventado, tiene setenta y ocho años y vive con su hija. Desde hace unos meses dice que «ya no le provoca» la comida: se llena con poco, la carne le cuesta masticarla y casi no toma agua porque no quiere levantarse al baño de noch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hija insiste con un licuado «de los que traen vitaminas» y una vecina le recomendó un polvo para «subirle las defensas». En la última visita, el médico notó que había perdido peso sin proponérselo. Nadie en la familia sabe si eso es parte de la edad o una señal para actu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dultos mayores: prevenir desnutrición y fragil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ordena esa duda: qué cambia con los años, qué se puede hacer en la mesa y en casa, y qué no se resuelve con un frasc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petito cambia; la necesidad,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años, muchas personas comen menos y se llenan antes. Contribuyen varias cosas a la vez: el hambre se percibe con menos intensidad, la saciedad llega pronto, el gusto y el olfato se apagan un poco y algunos medicamentos quitan el apetito o cambian el sabor de la comid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esa el entorno: comer solo, la tristeza, la dificultad para cocinar o para salir a comprar. Ninguna de esas razones es un defecto de carácter, y juntas explican por qué «come poquito» no siempre es una ele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petito cambia; la necesidad,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hacer es mirar el conjunto: si la ropa queda holgada, si hay menos fuerza, si la persona se aísla en la mesa. El apetito es una señal, no una medida de salud.]]></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aparece cuando comer poco se vuelve la norma y nadie lo revisa. El cuerpo sigue necesitando materiales para reparar músculo, sostener defensas y mantener los órganos, aunque pida menos volu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petito cambia; la necesidad,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ida se reduce durante semanas, el cuerpo toma de sus reservas: primero grasa, después músculo. Por eso la pregunta útil no es «¿come?», sino «¿come suficiente para lo que su cuerpo necesita y para lo que hace?». Esa respuesta se observa en el peso, la ropa, la fuerza y el ánimo, no en un solo dí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áscula casera y una cinta métrica dan un dato; el ánimo, la fuerza y la ropa dan el resto. Cuando ese conjunto cambia, la conversación es con un profesi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fuerza: el par que sostiene la autonomí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aporta los materiales del músculo, y el músculo es lo que permite levantarse de la silla, subir escaleras, cargar las bolsas y sostenerse en pie. La OMS lo dice sin rodeos: «todas las personas, con independencia de su edad, deben reforzar su musculatur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zar no significa levantar pesas grandes; significa usar los músculos con regularidad y aumentar poco a poco. Sentarse y levantarse de una silla, empujar la pared, sostener una botella o caminar acompañado cuentan y se pueden repetir en ca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fuerza: el par que sostiene la autonomí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ularidad importa más que la intensidad: dos momentos fijos por semana ya son un comienzo, y se ajustan si hay dolor, mareo o una lesión previ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esa, la proteína se reparte mejor a lo largo del día que toda junta en la comida. Huevo, pollo, pescado, carne, frijol, lenteja, queso, yogur natural y leche la aportan en formas distintas, y conviene que alguna aparezca en cada comida principal, incluido el desayu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fuerza: el par que sostiene la autonomí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una cantidad recetada: se trata de que el plato no sea sólo sopa o sólo tortilla. Si la persona come poco, un plato pequeño con proteína y color rinde más que un plato grande que deja a medias y desanim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ayuda revisar qué se compra y qué se tiene a la mano: si no hay huevo, frijol cocido ni yogur en casa, el plato se llena de lo que sí h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fuerza: el par que sostiene la autonomí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cambios del apetito, la hidratación y la masticación en la vejez, y medidas cotidianas de acompañamiento; no prescribe dietas ni suplementos, no fija cantidades y no sustituye la valoración de un profesional sanitario.]]></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rder peso sin buscarlo no es «normal»]]></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érdida de peso no intencionada, la debilidad al levantarse y las caídas repetidas piden valoración. Atribuirlas a la edad retrasa causas que se pueden tra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fuerza: el par que sostiene la autonomí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mero la boca, después el pla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sticar duele o la prótesis se mueve, ningún menú funciona. Resolver el dolor dental y ajustar texturas devuelve alimentos y apeti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sin esperar la se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d también se apaga con los años, y el riñón concentra peor la orina. Por eso una persona mayor puede estar deshidratada sin sentir sed. A veces evita beber para no levantarse de noche, porque le cuesta caminar o porque teme un accidente. El resultado se nota en la boca seca, la orina oscura y escasa, el cansancio, el mareo al ponerse de pie o una confusión que aparece y desaparece. Ninguno de esos signos se resuelve con un vaso de agua al final del día ni con la frase «tiene que tomar más». La deshidratación en la vejez no siempre da sed: a veces se presenta como cansancio, estreñimiento o una caída, y por eso pasa desapercibi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sin esperar la se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yuda es ofrecer líquido a lo largo de la jornada, sin esperar a que lo pida: un vaso al despertar, otro con cada comida, agua fresca a la vista y al alcance de la mano. Caldos, infusiones sin azúcar, fruta con agua y yogur también cuenta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xiste una condición del corazón o del riñón, la cantidad de líquido es una decisión del profesional que la trata, y esta lección no la fija. La señal para consultar es clara: beber mucho, orinar poco y notar hinchazón o falta de a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sin esperar la se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aso pequeño cada hora que la persona está despierta suele ser más fácil que pedirle un litro de golpe, y el agua con sabor natural —limón o jamaica sin azúcar— ayuda a quien la encuentra insípi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sin esperar la sed]]></a:t>
            </a:r>
          </a:p>
        </p:txBody>
      </p:sp>
      <p:pic>
        <p:nvPicPr>
          <p:cNvPr id="3" name="" descr="Cinco pasos para sostener al adulto mayor">
            <a:hlinkClick r:id="rId3" tooltip="Cinco pasos para sostener al adulto mayo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n frascos milagrosos: observar, adaptar y consultar a tiem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5-adultos-mayore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ntes, encías y mastic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oca que duele cambia la alimentación sin que nadie lo decida. La caries, la enfermedad de las encías, una prótesis que se mueve o una muela rota hacen que la persona evite la carne, la fruta firme y las verduras crudas, y se quede con sopas, pan y puré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la boca seca, frecuente con algunos medicamentos, dificulta masticar y tragar. El resultado puede ser suficiente en volumen y pobre en proteína, fibra y vitaminas, justo lo que se quería soste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ntes, encías y mastic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boca duele, la persona no siempre lo dice: simplemente deja el alimento y nadie lo nota hasta que el plato queda igual. Preguntar por el dolor y mirar lo que deja es más útil que repetir «cómete la carn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no es rendirse a las texturas blandas, sino resolver lo que se pueda y adaptar lo demás. Una revisión dental a tiempo, una prótesis ajustada y el dolor tratado devuelven alimentos que se habían abandona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ntes, encías y mastic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anto, la proteína se ofrece en formas fáciles de masticar: huevo revuelto, frijol bien cocido, pescado desmenuzado, yogur, queso fresco, verduras cocidas y fruta madura. Cortar fino, humedecer con caldo y evitar las mezclas secas ayuda más que insistir con el mismo plato que ya duel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ntal importa aunque no haya dientes propios: las encías y la prótesis necesitan cuidado, y una úlcera por presión no se cura so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entes, encías y mastic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casa y una respuesta prudente. No sustituye la valoración profesion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57400"/>
                <a:gridCol w="284797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le provoca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ome en un día normal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s pequeñas y frecuentes; anotar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lena con dos cucha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locidad, compañía y distr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tos pequeños con proteína; varias 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ne le c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prótesis o enc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ntal y proteína en textura bl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57400"/>
                <a:gridCol w="284797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no toma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do a levantarse de noche o incontin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líquido temprano; consultar el 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dió peso sin busc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pa, anillo y fecha aproxi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no lo atribuyas a la 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erta: lo que no se atribuye a la e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ambios esperables y hay señales que piden valoración. La pérdida de peso sin proponérselo es la más importante: la ropa queda grande, el anillo baila, la cara se afila. También lo son comer menos de lo habitual durante semanas, dejar de terminar los platos, necesitar ayuda para comer, atragantarse con frecuencia, tener heridas que tardan en cerrar, caerse o sentirse débil al levantarse. Ninguna de esas señales se explica por la edad sin revisar antes otras causas, muchas de ellas tratables. El peso se mide mejor con la misma báscula, a la misma hora y con la misma ropa, y se anota la fecha; una sola medición no dice n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erta: lo que no se atribuye a la e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gilidad no se identifica en casa con una sola mirada: se valora con fuerza, peso, marcha y otros datos. Lo que sí puede hacer la familia es observar y anotar. Un cuaderno con lo que come en un día normal, cuánto bebe, si usa prótesis, qué medicamentos toma y qué ha cambiado en las últimas semanas vale más en la consulta que la frase «no come bien». Esa información orienta la valoración y evita que un problema con solución se atribuya al paso del tiempo. Ese cuaderno también sirve en la farmacia y en el consultorio: permite preguntar si un medicamento nuevo coincide con el cambio de apeti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erta: lo que no se atribuye a la edad]]></a:t>
            </a:r>
          </a:p>
        </p:txBody>
      </p:sp>
      <p:pic>
        <p:nvPicPr>
          <p:cNvPr id="3" name="" descr="Qué cambia con los años y qué se hace">
            <a:hlinkClick r:id="rId3" tooltip="Qué cambia con los años y qué se hace"/>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ambios esperables, con una medida cotidiana cada u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5-adultos-mayores"/>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frascos ni die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la pérdida de apetito, la tentación es comprar un suplemento. Los suplementos pueden tener indicaciones concretas, pero esas indicaciones las valora un profesional: no se eligen por catálogo, por recomendación de la vecina ni por la etiqueta «para adultos mayor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conviene imponer dietas restrictivas para «limpiar» el cuerpo o para bajar de peso en esta etapa, porque la restricción sin valoración puede acelerar la pérdida de músculo y empeorar la fragilidad que se quiere evitar. La pregunta que ordena es: ¿qué necesita esta persona y qué le impide obtene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frascos ni die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veces el obstáculo es dinero, a veces es dolor, a veces es soledad, y cada uno pide una respuesta distint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está en manos de la familia es la logística del cuidado: comidas pequeñas y frecuentes, con proteína y color; un lugar tranquilo para comer; compañía; horarios estables; alimentos fáciles de tomar a la vista; resolver la dentadura y el dolor; y preguntar antes de añadir cualquier produc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frascos ni die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a no es que coma «como antes», sino que cubra lo que necesita y conserve fuerza. Si aparece una señal de alerta, se consulta; si no aparece, se revisa cada cierto tiempo con la misma mirada.]]></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revisar la seguridad: alimentos en buen estado, refrigeración y manos limpias, porque una infección en esta etapa cuesta má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Procedimiento: sostener la mesa de un adulto mayo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tres días norm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lo que come y bebe, a qué hora, con quién y qué deja en el plato. No cambies nada todavía: se trata de ver el patrón real, no el de las visit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Procedimiento: sostener la mesa de un adulto mayo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boca y el dol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masticar duele, si la prótesis se mueve o si la boca está seca. Si hay dolor o una prótesis que lastima, agenda revisión dental antes de cambiar el menú.]]></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Procedimiento: sostener la mesa de un adulto mayo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egura proteína en cada com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una fuente de proteína en el desayuno, la comida y la cena, en la textura que la persona pueda. No fuerces el volumen: mejora la densidad del pla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Procedimiento: sostener la mesa de un adulto mayo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 líquido sin esperar la se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agua a la vista y ofrece un vaso al despertar y con cada comida. Si hay enfermedad del corazón o del riñón, la cantidad la indica quien la tra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Procedimiento: sostener la mesa de un adulto mayo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ostén fuerza y equilib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dos momentos fijos por semana para levantarse de la silla, empujar la pared o caminar con compañía. La progresión es gradual y se detiene si hay dol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Procedimiento: sostener la mesa de un adulto mayo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uándo consul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de antemano qué observarán: peso, ropa, caídas, ánimo. Si algo empeora o aparece una señal de alerta, no esperes a la siguiente revi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Caso ficticio: Marta y el polvo de vitamina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ta, nombre inventado, tiene setenta y ocho años, vive con su hija y perdió peso sin proponérselo. Come poco, la carne le cuesta, bebe apenas y su hija quiere comprarle un suplemento en polvo que promete «subir las defens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Caso ficticio: Marta y el polvo de vitamina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anota tres días: el desayuno es café con pan, la comida es sopa y tortilla, la cena un licuado de fruta. No hay proteína en ninguna comida principal. La prótesis inferior se mueve y Marta evita la carne por eso. Bebe menos de dos vasos al día porque teme levantarse de noch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r sin frascos ni dietas · Caso ficticio: Marta y el polvo de vitamina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mpra el suplemento. Pide revisión dental para ajustar la prótesis, agrega huevo o frijol al desayuno y pescado desmenuzado o yogur a la cena, y ofrece agua al despertar y con cada comida. Anota el peso una vez por semana y lleva el cuaderno a la consulta. No espera resultados en días: espera detener la pérdida y recuperar fuerz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pañar sin frascos ni dietas]]></a:t>
            </a:r>
          </a:p>
        </p:txBody>
      </p:sp>
      <p:pic>
        <p:nvPicPr>
          <p:cNvPr id="3" name="" descr="Antes de decir «es la edad»">
            <a:hlinkClick r:id="rId3" tooltip="Antes de decir «es la edad»"/>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la familia puede hacer est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5-adultos-mayores"/>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a la edad la pérdida de peso. La pérdida de peso no intencionada tiene causas tratables: problemas dentales, medicamentos, dificultad para comprar o cocinar, tristeza, enfermedades. Decir «es normal» cierra la puerta antes de mirar.]]></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 suplemento antes de revisar la boca. Un polvo no resuelve una prótesis que lastima ni una encía inflamada. Primero se quita el obstáculo; después se valora si hace falta algo más, y eso lo decide un profesio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istir con platos grandes. Servir mucho a quien se llena pronto produce desánimo y sobras. Platos pequeños, frecuentes y con proteína logran más que una porción abundante que se queda a media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a que pida agua. En la vejez la sed avisa tarde. Ofrecer líquido durante el día, sin esperar a que lo pida, previene mareos, confusión y caíd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peso sin proponérselo, consulta; no la atribuyas a la e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asticar duele o la prótesis se mueve, resuelve la boca antes de cambiar el menú.]]></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e poco, ofrece comidas pequeñas y frecuentes con proteína, no una sola abundan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bebe poco, ofrece líquido a lo largo del día; si hay enfermedad del corazón o del riñón, pregunta cuá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ofrece un suplemento, pregunta qué indicación tiene y consúltalo antes de comprarl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hay pérdida de peso sin proponérselo, ropa que queda grande, debilidad para levantarse, caídas repetidas, atragantamiento frecuente, heridas que tardan en cerrar, confusión nueva o somnolencia. También si aparecen hinchazón de piernas, falta de aire, orina muy oscura o muy escasa, o si la persona deja de comer durante varios d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empezar cualquier suplemento, producto «para mayores» o dieta restrictiva, y si existe enfermedad renal, del corazón, diabetes, dificultad para tragar o medicación que cambia el apetito, la valoración es profesional. Esta lección no diagnostica ni prescribe: ordena la observación y señala cuándo la decisión deja de ser doméstic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es una señal para consultar y no un cambio esperable de la 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er un poco menos que hace un año y sentirse bie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der peso sin proponérselo y notar la ropa grand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cesitar más tiempo para terminar el pla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ferir comidas tibias a muy calien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mayor come poco y se llena rápido. ¿Qué medida es más razon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un suplemento en polvo «para adultos mayor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rvir un plato abundante y pedirle que lo termine.]]></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comidas pequeñas y frecuentes con proteína, revisar la boca y anotar el pes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tenga sed para ofrecerle líqui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s personas mayores, la sed es una guía confiable para saber si beben sufic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er acompañado y con horarios estables puede ayudar a que una persona mayor coma mej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ambio con la medida que más ayu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etito débi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ca se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ótesis que se muev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érdida de fuerz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so que baj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líquidos durante el d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ión dental y texturas adaptad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ovimientos de fuerza graduales y regular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y consultar sin atribuirlo a la edad]]></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idas pequeñas y frecuentes con proteí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os adultos mayores el ___ suele disminuir y la ___ llega antes de terminar el plato. Reforzar la ___ con movimiento regular y proteína ayuda a conservar la autonom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r y ano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 la mes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ar tres días de comidas y líqui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rvir huevo o frijol en el desayun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rder peso sin proponérse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caídas y mareos de la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tar fino y humedecer con cal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tragantarse con frecuenci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jar agua a la vis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fusión nueva o somnolenci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amilia anota tres días de comidas y líquid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si la prótesis se mueve y si masticar duel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tiene setenta y ocho años, es normal que pierda peso y no hay nada que revis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 proteína en el desayuno y en la cen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ide una cita y lleva el cuaderno de lo observ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5-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os cambios esperables del apetito de las señales de alerta y sabes qué ajustar en la mesa antes de comprar un suplemento.]]></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ambios y vuelve a escribir tu registro de tres días con comidas, líquidos y boc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persona mayor que conozcas. Escribe qué cambió en su apetito, su boca o su sed en el último año y qué se atribuyó a la edad sin revisarlo. Después anota una sola medida que podrías proponer esta semana y una pregunta para su próxima consul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la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 con los años; la necesidad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antes: platos pequeños y frec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tarde: ofrecer líquido sin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y prótesis cambian l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g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alora con fuerza, peso y mar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la me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5-adultos-mayore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me menos una persona mayo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hambre se percibe menos, la saciedad llega antes, el gusto cambia, algunos medicamentos quitan apetito y el entorno —soledad, dificultad para cocinar— influye. No es un defecto de caráct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pel tiene la proteína en la vejez?]]></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orta materiales para conservar músculo, y el músculo sostiene la autonomía: levantarse, caminar, cargar. Conviene que aparezca en cada comida principal, en la textura que la persona pue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idrata a quien no tiene se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freciendo líquido durante el día: al despertar, con cada comida y a la vista. Caldos, infusiones sin azúcar y fruta también cuentan. Si hay enfermedad del corazón o del riñón, la cantidad la indica el profesion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masticar due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olver la boca primero: revisión dental, prótesis ajustada y dolor tratado. Mientras tanto, ofrecer proteína en texturas blandas y humedecer los pla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sin frasc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pérdida de peso sin proponérselo, debilidad al levantarse, caídas, atragantamiento frecuente, confusión nueva, hinchazón o falta de aire. También antes de empezar suplemen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vejez el apetito, la sed y la masticación cambian, pero la necesidad de proteína, agua y músculo no desaparece. La respuesta está en lo cotidiano: platos pequeños y frecuentes con proteína, líquido ofrecido sin esperar la sed, una boca sin dolor y fuerza practicada con regularidad. La pérdida de peso sin proponérselo, las caídas y la debilidad no se atribuyen a la edad: se anotan y se consultan. Esta semana, empieza el cuaderno de tres días y elige una sola medida para la mes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Sostiene que todas las personas, a cualquier edad, deben reforzar su musculatura y que la actividad reduce las caídas. Se usa como principio general, no como rutina individu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Marco de alimentación variada y suficiente; se usa para el papel de la proteína y la variedad, sin fijar cantidades ni suplement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propone patrones y prácticas más saludables y sostenibles. No se usa para fijar cantidad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5-adultos-mayores"/>
              </a:rPr>
              <a:t><![CDATA[Adultos mayores: prevenir desnutrición y fragil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plemento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2026-10-26T10:10:32Z</dcterms:created>
  <dcterms:modified xsi:type="dcterms:W3CDTF">2026-10-26T10:10:32Z</dcterms:modified>
  <dc:title>Adultos mayores: prevenir desnutrición y fragilidad</dc:title>
  <dc:description>Presentación editable del OA «Adultos mayores: prevenir desnutrición y fragilidad». Enlace: https://saludyestetica.lumbre.lat/object/sye-c29-r01-oa05-adultos-mayores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