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nopausia: alimentación y cambios re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nopausia: alimentación y cambios real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de verdad»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úsculo y hueso: lo que se puede sostene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úsculo y hueso: lo que se puede sostene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úsculo y hueso: lo que se puede sostene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íntomas y qué puede ayud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atravesar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n prometer que los síntomas desapar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videncia y sus límit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so y composición sin culp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se sostiene y lo que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temas con límites cl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gistra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ofocos, sueño, ánimo, energía y lo que comiste o hiciste antes. No busques culpables: busca patrones que puedas conver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fuerz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omentos fijos por semana para sentarte y levantarte, empujar la pared o cargar algo. La progresión es gradual y se ajusta a t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si hay proteína en las comidas, calcio en fuentes habituales, verduras y fruta. No cuentes calorías; cubre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valúa un producto ante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a etiqueta, busca la evidencia y pregunta por interacciones. Si la promesa es absoluta, la duda es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el registro, los productos que usas, tus antecedentes y tus prioridades. Preguntar por hueso, síntomas y riesgo no es exag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el cuidado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un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uatro o seis semanas mira fuerza, sueño y síntomas. Si algo empeora o aparece una señal de alarma, no esp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ena y el frasco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tiene cincuenta y un años. Tiene sofocos, duerme mal y su hermana le recomendó un suplemento de soya y calcio. También le dijeron que levantar pesas es peligroso y que una dieta le bajaría la p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ena y el frasco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nota dos semanas: los sofocos aparecen sobre todo por la noche y después de reuniones con alcohol; duerme poco y camina, pero no hace fuerza. Come poca proteína en el desayuno y no recuerda cuándo le midieron el hueso. El frasco promete «equilibrio hormonal» sin decir qué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ena y el frasco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ompra el suplemento ni empieza una dieta restrictiva. Prueba dos sesiones semanales de fuerza sencilla, ordena el desayuno con proteína y reduce el alcohol de las reuniones. Pide una cita para valorar síntomas y hueso, y lleva su registro. No espera que los sofocos desaparezcan: espera cuidar músculo, hueso y sueño con decisiones que pued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respuesta es «no», todavía no hay razón para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entrenamiento de fuerza regular y una mesa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úsculo y el hueso responden al uso y a los materiales de la dieta. La fuerza regular y una alimentación suficiente son sostenibles; los productos que prometen revertir la etapa no tienen ese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ctividad física: recomienda reforzar la musculatura a cualquier edad y trabajar el equilibrio en adultos may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nocer que la evidencia sobre síntomas es inconsistente y consultar antes de cambia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estudios sobre soya e isoflavonas no son uniformes y no permiten prometer que eliminen los sofocos. La terapia indicada no se sustituye con un alimento o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videncia inconsistente de promesa; la decisión clínica es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ueso depende de la carga, la alimentación, la vitamina D, los antecedentes y otros factores. Ningún suplemento aislado garantiza ausencia de fra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actividad física y una alimentación suficiente acompañan la salud del hueso; no hay garantí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se restringe de forma severa, el cuerpo puede perder músculo además de grasa. En una etapa en la que el músculo ya tiende a disminuir, eso es un riesgo, no un lo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osición corporal: la pérdida de músculo acompaña la restricción; la fuerza y la suficiencia prote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focos nocturnos → Registrar desencadenantes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de «equilibrio hormonal» → Revisar evidencia e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edo a levantar pesas → Empezar gradual y adap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ngrado después de la menopausia → Consultar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eta para bajar la panza → Evitar la restricción sev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síntomas, evidencia, movimiento y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úsculo ·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erza es una herramienta sostenible; las promesas absolutas no. La alimentación aporta materiales, pero no garantiza resultados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reforzar la musculatura a cualquier edad; la evidencia sobre alimentos para síntomas es incons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s sesiones semanales de fuerza →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angrado después de la menopausi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eta severa para bajar la panza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teína y calcio en las comidas →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focos que afectan el trabajo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plemento con promesa de juventud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gistro de sueño y desencadenantes →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é que reemplaza la terapia indicada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es fuerza, comida y registro; consultar es para síntomas y señales; evitar es para promesas y restr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asco dice «natural», no puede hacer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significa inocuo ni eficaz. Las plantas pueden interactuar con medicamentos o afectar el hígado; la etiqueta y la consulta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y la seguridad no se deducen del origen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4-menopaus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te gustaría que mejorara en esta etapa y qué estarías dispuesta a sostener durante un mes. Después separa lo que depende de ti —fuerza, comida, sueño, consulta— de lo que depende de una promesa que no puedes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os son reales en la menopau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sminución de estrógeno, los sofocos, los cambios de sueño y ánimo, la redistribución de la grasa y la pérdida de músculo y hueso. La intensidad varía y no es una fal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yuda a sostener músculo y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enamiento de fuerza regular y progresivo, proteína y calcio en la mesa, energía suficiente y valoración del hueso cuando corresponde. Ningún producto aislado lo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soya elimina los sofo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videncia es inconsistente. No se puede prometer que los elimine, y no sustituye una terapia indicada por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 producto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er la etiqueta, buscar evidencia, revisar interacciones y consultar. Natural no significa inocuo ni efic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ngrado después de la menopausia, dolor que no cede, sofocos que afectan el día, fracturas por caídas menores, pérdida de peso no buscada o antes de empezar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4-menopaus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064" r:id="rId1"/>
    <p:sldLayoutId id="2482021065" r:id="rId2"/>
    <p:sldLayoutId id="2482021066" r:id="rId3"/>
    <p:sldLayoutId id="24820210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24f5262ed8b012e1ce28ca9bfea72b3a206b74dac477b561.jpg"/>
  <Relationship Id="rId3" Type="http://schemas.openxmlformats.org/officeDocument/2006/relationships/hyperlink" Target="https://saludyestetica.lumbre.lat/object/sye-c29-r01-oa04-menopaus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4-menopausia" TargetMode="External"/>
  <Relationship Id="rId4" Type="http://schemas.openxmlformats.org/officeDocument/2006/relationships/hyperlink" Target="https://saludyestetica.lumbre.lat/object/sye-c29-r01-oa04-menopausi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4-menopausia" TargetMode="External"/>
  <Relationship Id="rId4" Type="http://schemas.openxmlformats.org/officeDocument/2006/relationships/hyperlink" Target="https://saludyestetica.lumbre.lat/object/sye-c29-r01-oa04-menopausi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4-menopausia" TargetMode="External"/>
  <Relationship Id="rId4" Type="http://schemas.openxmlformats.org/officeDocument/2006/relationships/hyperlink" Target="https://saludyestetica.lumbre.lat/object/sye-c29-r01-oa04-menopausi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hyperlink" Target="https://saludyestetica.lumbre.lat/object/sye-c29-r01-oa04-menopausi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4-menopausi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opaus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4-menopaus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cambia en la menopausia, distinguir el cuidado sostenible de músculo y hueso de las promesas sin respaldo y decidir cuándo consultar, sin prometer resultados ni sustituir terapi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9 sobre los cambios reales de la menopausia, el cuidado de músculo y hueso, los síntomas que se pueden acompañar y los límites de la evidencia. Sin promesas de peso, hueso o juventu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nopausia · hueso · músculo · síntomas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opausia: alimentación y cambios re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mujeres en la transición a la menopausia, en menopausia o en posmenopausia, y sus familias. No requiere conocimientos previos. Es formación educativa: no prescribe dietas ni terapias, no fija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opausia: alimentación y cambios re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tiene cincuenta y un años. Desde hace meses tiene sofocos, duerme mal y nota que el cuerpo no responde como antes. En el grupo de amigas le dijeron que la soya «reemplaza las hormonas», que un suplemento de calcio evita las fracturas y que levantar pesas a su edad es peligros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hermana le recomendó una dieta para «bajar la panza» y en una publicación leyó que cierto té «devuelve el equilibrio». Elena no quiere que le vendan juventud ni que la asusten: quiere entender qué está cambiando, qué puede sostener con la comida y el movimiento, y qué debe consu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opausia: alimentación y cambios re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esas tres cosas y dice con claridad dónde la evidencia no alcan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de ver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opausia no es una enfermedad ni una falla: es una etapa de la vida que llega cuando los ovarios dejan de producir estrógeno de forma sostenida. La transición puede durar años y no se vive igual en todas las personas. Algunas tienen sofocos intensos, otras casi ninguno; algunas duermen mal, otras notan cambios de ánimo, sequedad vaginal o palpitaciones. La cantidad y la intensidad de los síntomas varían, y también varía lo que cada persona considera tolerable. No hay una dieta única que borre esa varie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de ver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cambia en el cuerpo es la composición: la masa muscular y la densidad del hueso tienden a disminuir, y la grasa se redistribuye. Ese cambio no ocurre de un día para otro ni depende sólo de la voluntad. La alimentación y el movimiento pueden acompañar el proceso, pero no lo detienen ni lo revierten por completo. Entenderlo así evita dos extremos: culparse por un cuerpo que cambia y comprar cualquier producto que prometa revertirlo. También evita comparar tu transición con la de una amiga: los síntomas y los tiempos no son igu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 y hueso: lo que se puede sosten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y el hueso responden al uso. La OMS recomienda reforzar la musculatura a cualquier edad y, en adultos mayores, trabajar también el equilibrio para prevenir caídas. En la menopausia, el entrenamiento de fuerza regular ayuda a conservar la capacidad de cargar, levantarse, subir escaleras y sostener la postura. No hace falta un gimnasio: una silla, una pared, una banda o una botella pueden ser el punto de partida. La progresión debe ser gradual y adaptada; si hay dolor o una lesión, se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 y hueso: lo que se puede sosten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aporta los materiales: proteína para el músculo, calcio y otros minerales para el hueso, y energía suficiente para sostener el entrenamiento. La vitamina D participa en el uso del calcio y depende del sol y de la alimentación; su valoración no se hace por intuición. Ningún alimento por sí solo garantiza un hueso fuerte, y ningún suplemento sustituye el movimiento ni el tratamiento que un profesional haya indicado. La densidad del hueso se mide con estudios, no con la sensación de que «se siente bi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 y hueso: lo que se puede sosten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ambios de la menopausia, cuidado de músculo y hueso y límites de la evidencia; no prescribe dietas ni terapias, no fija cantidades y no sustituye la valoración profesion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romesas de hueso, peso ni juventud]]></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alimento ni suplemento garantiza hueso fuerte, pérdida de peso o rejuvenecimiento. La menopausia es una etapa, no un defecto que se corrija con un produ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 y hueso: lo que se puede sosten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uerza y mesa, antes que frasc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stener músculo y hueso pide movimiento regular y comida suficiente. Antes de comprar un producto, revisa la evidencia y pregunta por interacci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íntomas y qué puede ayud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ofocos, el sueño fragmentado y los cambios de ánimo se pueden acompañar con medidas sencillas, aunque no siempre desaparecen. Ropa en capas, un entorno fresco, actividad física regular, horarios de sueño estables y comidas repartidas pueden hacer el día más llevadero. También ayuda identificar desencadenantes propios: hay quien nota más sofocos con alcohol, con comidas muy picantes o con el calor; otras no encuentran relación. Esa observación personal vale más que una lista universal de prohibi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íntomas y qué puede ayud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alimentos concretos para los síntomas es inconsistente. La soya y sus isoflavonas se han estudiado, pero los resultados no son uniformes y no permiten prometer que eliminen los sofocos. Lo mismo ocurre con otras plantas y productos que se venden como «equilibradores». Algunos pueden interactuar con medicamentos o afectar el hígado. Si los síntomas afectan el sueño, el trabajo o el ánimo, la conversación es con un profesional, no con una publicación. Preguntar por interacciones y por la evidencia es parte del cuid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íntomas y qué puede ayudar]]></a:t>
            </a:r>
          </a:p>
        </p:txBody>
      </p:sp>
      <p:pic>
        <p:nvPicPr>
          <p:cNvPr id="3" name="" descr="Cinco pasos para atravesar el cambio">
            <a:hlinkClick r:id="rId3" tooltip="Cinco pasos para atravesar el cambi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n prometer que los síntomas desaparec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4-menopausi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y sus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nopausia abundan los productos que prometen hueso, hormonas, peso o juventud. La pregunta útil es qué se afirma, con qué estudio y en quién. Un suplemento no se evalúa como un medicamento, y «natural» no significa inocuo ni eficaz. Las plantas pueden tener efectos hormonales o hepáticos, y las dosis de un producto no siempre están verificadas. Antes de comprar, conviene leer la etiqueta, buscar la evidencia y preguntar por interacciones con lo que ya se toma. La etiqueta es el mínimo; la conversación con el profesional es el res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y sus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apia hormonal, si está indicada, es una decisión clínica que se valora con historia, riesgos y preferencias; no se sustituye con soya, calcio ni un té. Esta lección no recomienda ni desaconseja tratamientos: explica por qué la decisión es individual y por qué ninguna promesa de «equilibrio natural» debería reemplazarla. Si un producto promete resultados rápidos o garantizados, la promesa ya dice más que la evidencia. Si un profesional indicó una terapia, esa indicación se revisa con él; no se abandona por un consejo de sobreme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videncia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en la menopausia y una respuesta prudente. No sustituye la consu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24100"/>
                <a:gridCol w="25812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oya reemplaza las horm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videncia hay y qué síntomas ti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ir una terapia indicada;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lcio solo evita frac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so, carga, vitamina D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lo; valorar el conjunto co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bajar la panza con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restricción y pérdida de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cer dietas severas sin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vantar pesas es pelig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ión, técnica y lesiones prev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gradual y consultar si hay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24100"/>
                <a:gridCol w="25812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té equilibra las horm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lanta es y qué interacciones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marlo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y composición sin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común que el peso se redistribuya y que la cintura cambie sin que la persona haya cambiado sus hábitos. También es común que la masa muscular disminuya si no hay entrenamiento de fuerza. Eso no significa que haya fallado ni que necesite una dieta restrictiva. La restricción severa puede empeorar la pérdida de músculo y afectar el hueso, justo lo que se quiere cuidar. La meta razonable es sostener fuerza, cubrir necesidades y evitar los extremos. La meta es conservar capacidad y autonomía, no alcanzar un núme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y composición sin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aumento de peso que preocupa, o una pérdida no buscada, conviene valorarlo con un profesional. El peso es un dato entre varios: fuerza, energía, sueño, presión, glucosa y hueso también cuentan. No hay una dieta que detenga el paso del tiempo ni un alimento que garantice un cuerpo de treinta años. Hay decisiones que mejoran la capacidad de vivir esta etapa con más comodidad y menos riesgo, y esas no se venden en un frasco. La etapa se vive con más comodidad cuando se deja de pelear con el cuerpo y se eligen las palancas que sí exis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so y composición sin culpa]]></a:t>
            </a:r>
          </a:p>
        </p:txBody>
      </p:sp>
      <p:pic>
        <p:nvPicPr>
          <p:cNvPr id="3" name="" descr="Lo que se sostiene y lo que no se promete">
            <a:hlinkClick r:id="rId3" tooltip="Lo que se sostiene y lo que no se prome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temas con límites clar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4-menopausi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hay sangrado después de la menopausia, sangrado abundante o entre periodos, dolor pélvico persistente, sofocos que interfieren con el sueño o el trabajo, cambios de ánimo que afectan la vida diaria, palpitaciones, o sequedad y dolor que dificultan la vida sexual. También si hay fracturas por caídas menores, dolor de espalda que no cede, pérdida de estatura, pérdida de peso no buscada o dificultad para comer. Estos signos no se autodiagnostican ni se tratan con dietas. Ninguna de esas señales se resuelve con un té, y ninguna justifica esperar a la siguiente revi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también corresponde antes de empezar suplementos, hierbas o productos «naturales», y si hay osteoporosis, enfermedad renal, diabetes, hipertensión, antecedentes de cáncer hormono-dependiente, trastorno de la conducta alimentaria o medicación de por vida. El profesional valora síntomas, hueso, riesgo cardiovascular y preferencias. Esta lección no sustituye esa valoración ni promete resultados: ordena lo que se puede sostener y lo que debe preguntarse. La decisión informada es parte del cuidado, no una desconfian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dos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ofocos, sueño, ánimo, energía y lo que comiste o hiciste antes. No busques culpables: busca patrones que puedas convers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fuerza dos vec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omentos fijos por semana para sentarte y levantarte, empujar la pared o cargar algo. La progresión es gradual y se ajusta a tu cuer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me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si hay proteína en las comidas, calcio en fuentes habituales, verduras y fruta. No cuentes calorías; cubre grup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un producto antes de comprarl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etiqueta, busca la evidencia y pregunta por interacciones. Si la promesa es absoluta, la duda es razon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registro, los productos que usas, tus antecedentes y tus prioridades. Preguntar por hueso, síntomas y riesgo no es exager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ordenar el cuidado en la menopausi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una rev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atro o seis semanas mira fuerza, sueño y síntomas. Si algo empeora o aparece una señal de alarma, no espe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Elena y el frasco de soy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tiene cincuenta y un años. Tiene sofocos, duerme mal y su hermana le recomendó un suplemento de soya y calcio. También le dijeron que levantar pesas es peligroso y que una dieta le bajaría la pan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Elena y el frasco de soy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nota dos semanas: los sofocos aparecen sobre todo por la noche y después de reuniones con alcohol; duerme poco y camina, pero no hace fuerza. Come poca proteína en el desayuno y no recuerda cuándo le midieron el hueso. El frasco promete «equilibrio hormonal» sin decir qué contie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Elena y el frasco de soy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mpra el suplemento ni empieza una dieta restrictiva. Prueba dos sesiones semanales de fuerza sencilla, ordena el desayuno con proteína y reduce el alcohol de las reuniones. Pide una cita para valorar síntomas y hueso, y lleva su registro. No espera que los sofocos desaparezcan: espera cuidar músculo, hueso y sueño con decisiones que pueda sosten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a:t>
            </a:r>
          </a:p>
        </p:txBody>
      </p:sp>
      <p:pic>
        <p:nvPicPr>
          <p:cNvPr id="3" name="" descr="Antes de comprar un producto">
            <a:hlinkClick r:id="rId3" tooltip="Antes de comprar un produc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respuesta es «no», todavía no hay razón para compra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4-menopausi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producto porque promete «equilibrio». La palabra equilibrio no describe un mecanismo ni una dosis. Sin evidencia y sin revisar interacciones, el frasco puede ser un gasto inútil o un riesg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una dieta severa para bajar la panza. La restricción fuerte puede acelerar la pérdida de músculo y afectar el hueso, justo lo que se quiere cuidar. El objetivo es sostener, no encog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de moverse por miedo a lastimarse. El reposo no protege el hueso ni el músculo. La fuerza gradual y adaptada es una de las pocas cosas que sí se pueden sostener; el miedo sin valoración quita una herramien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síntoma con un diagnóstico. Un sofoco no dice cómo está el hueso, y un dolor de espalda no confirma una fractura. Los síntomas se valoran; no se autodiagnostican ni se tratan con diet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hueso, peso o juventud sin matices, trátalo como publicidad hasta ver la evid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dieta restrictiva te hace perder fuerza o te deja sin energía, no es un buen camino para esta etap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sofocos, registra desencadenantes propios antes de adoptar una lista univers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angrado después de la menopausia o dolor que no cede, consulta; no lo atribuyas a la e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o tienes una condición diagnosticada, pregunta antes de añadir suplementos o hierba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hay sangrado después de la menopausia, sangrado abundante o entre periodos, dolor pélvico persistente, sofocos que interfieren con el sueño o el trabajo, cambios de ánimo que afectan la vida diaria, palpitaciones, fracturas por caídas menores, dolor de espalda que no cede, pérdida de estatura, pérdida de peso no buscada o dificultad para]]></a:t>
            </a:r>
          </a:p>
        </p:txBody>
      </p:sp>
      <p:sp>
        <p:nvSpPr>
          <p:cNvPr id="13" name=""/>
          <p:cNvSpPr txBox="1"/>
          <p:nvPr/>
        </p:nvSpPr>
        <p:spPr>
          <a:xfrm>
            <a:off x="685800" y="42291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antes de empezar suplementos, hierbas o productos «naturales», y si hay osteoporosis, enfermedad renal, diabetes, hipertensión, antecedentes de cáncer hormono-dependiente, trastorno de la conducta alimentaria o medicación de por vida.]]></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o prescribe terapias ni promete resultados: ordena el cuidado y señala cuándo la decisión es profesio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uede sostener en la menopausia con más respal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suplemento que promete equilibrio hormon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dieta severa para bajar la panz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ntrenamiento de fuerza regular y una mesa suficient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é que reemplaza la terapia indic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miga dice que la soya «reemplaza las hormonas». ¿Qué respuesta es prud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ir cualquier terapia indicada por soy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nocer que la evidencia sobre síntomas es inconsistente y consultar antes de cambiar alg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mar soya en grandes cantidades para asegurar el efec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de comer y confiar en el produ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uplemento de calcio por sí solo garantiza que no habrá fractur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stricción severa de comida puede empeorar la pérdida de músculo en la menopaus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más pru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focos nocturn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mesa de «equilibrio hormo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edo a levantar pes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ngrado después de la menopaus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eta para bajar la panz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evidencia e interaccio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ezar gradual y adapt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sin esper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r la restricción seve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ar desencadenantes y consul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menopausia, el ___ y el hueso tienden a disminuir; sostenerlos pide entrenamiento de ___ y una mesa suficiente. Ningún producto garantiza hueso fuerte ni elimina los sofoc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s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sesiones semanales de fuerz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ngrado después de la menopaus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eta severa para bajar la panz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teína y calcio en las comi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focos que afectan el trabaj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plemento con promesa de juventud]]></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gistro de sueño y desencadenant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é que reemplaza la terapia indicad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na anota cuándo aparecen los sofocos y cómo duerm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la etiqueta del producto y busca interaccion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asco dice «natural», no puede hacer dañ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pieza fuerza dos veces por semana, de forma gradual.]]></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de una cita para valorar síntomas y hue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s cambios reales de la menopausia, sostienes músculo y hueso sin promesas y reconoces cuándo consul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 que se sostiene y vuelve a escribir tu registro de dos semanas con sueño, sofocos y movi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te gustaría que mejorara en esta etapa y qué estarías dispuesta a sostener durante un mes. Después separa lo que depende de ti —fuerza, comida, sueño, consulta— de lo que depende de una promesa que no puedes verific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 menopaus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paus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 no enfermedad n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culo y 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n al uso y a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fo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s; desencadenantes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onsistente para alimentos concr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dudar, no para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 menopaus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4-menopausi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os son reales en la menopaus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sminución de estrógeno, los sofocos, los cambios de sueño y ánimo, la redistribución de la grasa y la pérdida de músculo y hueso. La intensidad varía y no es una falla person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yuda a sostener músculo y hue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namiento de fuerza regular y progresivo, proteína y calcio en la mesa, energía suficiente y valoración del hueso cuando corresponde. Ningún producto aislado lo garantiz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soya elimina los sofoc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videncia es inconsistente. No se puede prometer que los elimine, y no sustituye una terapia indicada por un profesion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 producto «natur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er la etiqueta, buscar evidencia, revisar interacciones y consultar. Natural no significa inocuo ni eficaz.]]></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promes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ngrado después de la menopausia, dolor que no cede, sofocos que afectan el día, fracturas por caídas menores, pérdida de peso no buscada o antes de empezar suplement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nopausia es una etapa, no una falla ni una promesa de rejuvenecimiento. El músculo y el hueso se sostienen con fuerza regular, comida suficiente y valoración cuando corresponde; los sofocos se acompañan con medidas de entorno y registro, sin prometer que desaparecen. La evidencia sobre alimentos concretos es inconsistente, y ningún producto sustituye una terapia indicada. Si hay sangrado, dolor, fracturas o síntomas que afectan tu día, consulta. Esta semana, empieza tu registro de dos semanas y elige una sola medida sostenib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Recomienda reforzar la musculatura a cualquier edad y trabajar el equilibrio en adultos mayores; se usa para el cuidado de músculo y hueso, no para prescribir una rutina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variada y suficiencia; se usa como marco general y no para fijar cantidades ni suplemen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ropone patrones y prácticas más saludables y sostenibles. No se usa para fijar cantidades ni terapi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4-menopausia"/>
              </a:rPr>
              <a:t><![CDATA[Menopausia: alimentación y cambios re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terapi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2026-10-26T08:53:11Z</dcterms:created>
  <dcterms:modified xsi:type="dcterms:W3CDTF">2026-10-26T08:53:11Z</dcterms:modified>
  <dc:title>Menopausia: alimentación y cambios reales</dc:title>
  <dc:description>Presentación editable del OA «Menopausia: alimentación y cambios reales». Enlace: https://saludyestetica.lumbre.lat/object/sye-c29-r01-oa04-menopausia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