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mbarazo y lactancia: qué cambia y qué se consult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mbarazo y lactancia: qué cambia y qué se consult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y qué no es comer por do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ácido fólico y otros nutriente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ácido fólico y otros nutriente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ácido fólico y otros nutriente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lementos: la indicación es del profesional»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decisiones en embarazo y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rdenar la información antes de cambiar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ocuidad: los alimentos que se vigila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ctancia: qué cambia y qué n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vigila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temas que no se resuelven con un consejo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una duda de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dud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o tomar este té?», «¿Necesito hierro?», «¿Este pescado es seguro?». Una duda concreta se puede consultar; una preocupación difusa se convierte en ans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una duda de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alimento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limento se prepara en casa; un producto tiene etiqueta, dosis e interacciones. La pregunta cambia según lo que tengas en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una duda de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la inoc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ción completa, lavado de frutas y verduras, refrigeración y separación de crudos. Si comes fuera, pregunta cómo se pr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una duda de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No copies la indicación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uplemento de una amiga responde a su historia, no a la tuya. Anota lo que tomas y llévalo a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una duda de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tus dudas, los productos que usas y los síntomas. Preguntar no es desconfiar: es participar en el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una duda de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ctúa ante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ebre, dolor, sangrado, vómitos que impiden comer o disminución de movimientos no esperan a la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consejos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ola, nombre inventado, cursa el primer trimestre. Su tía le dice que coma por dos, una compañera le ofrece hierro y en internet lee que debe eliminar el huevo y el pescado. Tiene náuseas y no sabe qué desay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consejos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ola separa los consejos: ninguno viene de quien lleva su embarazo. No tiene análisis que justifiquen un suplemento, no ha tenido fiebre ni sangrado y su apetito varía. El problema inmediato no es «comer más», sino encontrar desayunos que tolere y revisar la cocción de lo que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consejos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uplica porciones ni empieza hierro por su cuenta. Anota sus dudas y las lleva a la cita; mientras tanto, elige preparaciones sencillas, cocina bien los alimentos de origen animal y lava lo que come crudo. Si apareciera una señal de alarma, consultaría antes. La decisión no promete un embarazo sin molestias: promete no tomar decisiones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ambiar algo en el emba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una respuesta es «no sé», se pregunt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importan más la calidad, la variedad y la seguridad que duplicar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mbarazo aumenta necesidades de nutrientes, pero no exige duplicar todo el plato. La calidad, la variedad y la inocuidad son la base; la ganancia y la alimentación se valoran en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base es una alimentación variada y suficiente; no se usa para fijar cant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sultarlo con el profesional que lleva el embaraz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uplementación se indica según la etapa, la historia y los análisis. Copiar la de otra persona puede ser insuficiente o riesgoso y no sustituye l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hierro y ácido fólico son micronutrientes que se vigilan; la indicación individual es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caución es con los crudos y con ciertos pescados grandes, no con eliminarlos todos. Bien cocinados y elegidos, son fuentes de proteína y otros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ocuidad de alimentos: la cocción y la elección reducen el riesgo; la prohibición general no es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actancia se sostiene con tomas frecuentes y un buen agarre; la alimentación de la madre importa, pero ningún té sustituye la valoración de l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lactancia materna favorece el crecimiento y el desarrollo; el acompañamiento es del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edo tomar este té? → Consultar antes de to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cesito hierro? → Valorar con análisis e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 pescado es seguro? → Revisar tipo y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mo aumento la leche? → Revisar tomas y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edo bajar de peso rápido? → No restringir sin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ecisión tiene un responsable y un momento; ninguna se resuelve por im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s ·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ntidad no se duplica y la indicación no se copia. La alimentación variada es la base; el suplemento es una decis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variada y micronutrientes; la pauta individual corresponde a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cinar bien la carne y el pescado → Cuidad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ómitos que impiden beber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mar el hierro de una amiga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var frutas y verduras → Cuidad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ebre o sangrado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é de hierbas sin preguntar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frigerar las sobras a tiempo → Cuidad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ieta restrictiva para bajar de peso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ocuidad se maneja en casa; los síntomas y las decisiones clínicas se consultan; la automedicación y la restricción se ev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 tía comió por dos y tuvo un bebé sano, Paola también deb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periencia de un familiar no es una indicación para otro embarazo. Lo que funcionó en un caso no reemplaza la valoración de la etapa, la historia y los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aislado no es prescripción; la pauta individual es del equipo que lleva el emba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3-embarazo-y-lactanc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res consejos de embarazo o lactancia que hayas escuchado y marca quién los dio. Después anota cuál de ellos preguntarías en la próxima cita y por qué no lo aplicarías por t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mbarazo y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mbarazo y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de verdad en el emba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umentan necesidades de energía y nutrientes para la placenta, la sangre y el bebé, y cambia el apetito. No se duplica la comida: se cuida la calidad, la variedad y la inoc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indica los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ofesional que lleva el embarazo, según la etapa, la historia y los análisis. La dosis y el momento no se copian de otra persona ni de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limentos se vigi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rnes y pescados crudos, huevos crudos, lácteos sin pasteurizar, germinados crudos y pescados grandes. Se manejan con cocción, lavado y frío, no con prohibiciones ge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dieta para producir más le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 alimento mágico. La producción se sostiene con tomas frecuentes y buena técnica; la madre necesita variedad, agua y seguimiento, no una dieta restri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 sin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ebre, dolor, sangrado, contracciones, vómitos que impiden comer o beber, visión borrosa con dolor de cabeza o disminución de movimientos del beb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3-embarazo-y-lactanc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51" r:id="rId1"/>
    <p:sldLayoutId id="2482021152" r:id="rId2"/>
    <p:sldLayoutId id="2482021153" r:id="rId3"/>
    <p:sldLayoutId id="24820211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414ff5402e40fcd39fb4662cac8549067f08cea42fe40b11.jpg"/>
  <Relationship Id="rId3" Type="http://schemas.openxmlformats.org/officeDocument/2006/relationships/hyperlink" Target="https://saludyestetica.lumbre.lat/object/sye-c29-r01-oa03-embarazo-y-lactanc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3-embarazo-y-lactancia" TargetMode="External"/>
  <Relationship Id="rId4" Type="http://schemas.openxmlformats.org/officeDocument/2006/relationships/hyperlink" Target="https://saludyestetica.lumbre.lat/object/sye-c29-r01-oa03-embarazo-y-lactanci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3-embarazo-y-lactancia" TargetMode="External"/>
  <Relationship Id="rId4" Type="http://schemas.openxmlformats.org/officeDocument/2006/relationships/hyperlink" Target="https://saludyestetica.lumbre.lat/object/sye-c29-r01-oa03-embarazo-y-lactanci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3-embarazo-y-lactancia" TargetMode="External"/>
  <Relationship Id="rId4" Type="http://schemas.openxmlformats.org/officeDocument/2006/relationships/hyperlink" Target="https://saludyestetica.lumbre.lat/object/sye-c29-r01-oa03-embarazo-y-lactanci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hyperlink" Target="https://saludyestetica.lumbre.lat/object/sye-c29-r01-oa03-embarazo-y-lactanci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3-embarazo-y-lactanci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baraz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cta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ul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3-embarazo-y-lactanc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necesidades cambian en el embarazo y la lactancia, distinguir la suplementación indicada por el profesional de la automedicación y reconocer los alimentos que se vigilan por inocuidad, sin dar pautas individu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9 sobre los cambios reales del embarazo y la lactancia, los nutrientes que se miran, la suplementación indicada por el profesional, la inocuidad de los alimentos y las señales de consulta. Sin dietas ni pautas individu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barazo · lactancia · suplementos · inocuidad · consu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barazo y lactancia: qué cambia y qué se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personas embarazadas, en posparto o en lactancia, y sus familias. No requiere conocimientos previos. Es formación educativa: no prescribe dietas ni suplementos, no fija cantidades y no sustituye el seguimiento del profesional que lleva el embaraz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barazo y lactancia: qué cambia y qué se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ola, nombre inventado, tiene veintinueve años y cursa el primer trimestre de su embarazo. En una semana recibió tres consejos distintos: su tía le dijo que ahora debe «comer por dos», una compañera le recomendó un suplemento de hierro «porque todas lo toman» y en internet leyó que el huevo y el pescado son peligroso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le dijeron que dejar de tomar café resuelve las náuseas y que un té de hierbas «prepara el cuerpo para la lactancia». Paola no quiere hacer nada malo, pero tampoco quiere llenarse de productos que no entiende. Su próxima cita es en dos seman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barazo y lactancia: qué cambia y qué se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ordena esa confusión: qué cambia de verdad, qué se vigila por inocuidad, qué se consulta y por qué la suplementación no se copia de otr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y qué no es comer por 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mbarazo no es una etapa de «comer por dos», sino de cubrir necesidades que cambian con la etapa. El cuerpo construye placenta, aumenta el volumen de sangre, forma tejidos y sostiene el crecimiento del bebé; eso pide energía y nutrientes, pero no el doble de comida. La calidad de la dieta y la seguridad de los alimentos importan más que la cantidad. También cambia el apetito: hay semanas de hambre y semanas de náuseas, y ninguna de las dos es una falla moral. El seguimiento del embarazo es el lugar donde se valora si la ganancia y la alimentación van bi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y qué no es comer por 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ctancia también tiene un costo: producir leche requiere energía y nutrientes, y el cuerpo los toma de la dieta y de las reservas. Eso no significa que la madre deba comer de una forma especial ni restringir alimentos para «mejorar» la leche. La OMS señala que la lactancia materna favorece un crecimiento saludable y mejora el desarrollo cognitivo, y recomienda la lactancia exclusiva durante los primeros seis meses. Esa indicación es para la alimentación del bebé; la alimentación de la madre se sostiene con variedad, agua y seguimiento, no con una dieta de produ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ácido fólico y otros nutri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nutrientes que se miran con más atención porque la demanda aumenta o porque su carencia tiene consecuencias. La OMS menciona el hierro y el ácido fólico entre los micronutrientes que suelen faltar, y señala que su carencia puede provocar anemia y otros problemas graves. En la mesa, el hierro aparece en leguminosas y carnes magras, y el ácido fólico en verduras de hoja, leguminosas y frutas. La OMS también recuerda que, en algunos contextos, los alimentos de origen animal siguen siendo importantes para una ingesta adecuada de nutrientes en las mujeres embarazadas o en lacta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ácido fólico y otros nutri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r una fuente no significa que la dieta sola baste en todos los casos. La absorción, las náuseas, los vómitos, las aversiones y las necesidades de cada persona cambian el panorama. Por eso la valoración se hace con la historia y, si hace falta, con análisis. Esta lección no fija cantidades ni dice qué suplemento tomar: explica por qué el tema se consulta y por qué no se resuelve con el consejo de una compañera. La alimentación variada es la base; la indicación individual es del equipo que sigue el embaraz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ácido fólico y otros nutri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cambios generales del embarazo y la lactancia, inocuidad y criterios de consulta; no prescribe dietas ni suplementos, no fija cantidades y no sustituye el seguimiento profesion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uplementación no se cop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embarazo y la lactancia, cualquier suplemento —incluidos hierbas y productos «naturales»— se consulta con el profesional que lleva el embarazo. La dosis y el momento son una decisión clínica, no una recomendación de otra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ácido fólico y otros nutri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idad y seguridad antes que cantidad]]></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trata de comer por dos, sino de cubrir necesidades con variedad y cuidar la inocuidad: cocinar bien, lavar, refrigerar y preguntar cuando hay du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la indicación es del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mbarazo, la suplementación no es un tema de moda: es una decisión clínica. El profesional que lleva el embarazo puede indicar ácido fólico, hierro u otros suplementos según la etapa, la historia, los análisis y los síntomas. La dosis, la presentación y el momento los decide él, no una publicación ni la experiencia de otra persona. Copiar un suplemento puede llevar a tomar de menos, de más o lo que no corresponde, y también puede interactuar con medicamentos o con otros productos. La pregunta correcta no es «¿cuál toma ella?», sino «¿qué necesito yo y quién lo valo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la indicación es del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regla vale para las hierbas, los tés y los productos «naturales». Que algo sea de origen vegetal no lo vuelve inocuo en el embarazo o la lactancia; algunas plantas pueden afectar la coagulación, la presión o la producción de leche. Tampoco se recomienda empezar una restricción alimentaria para «desintoxicar» o para bajar de peso durante el embarazo. Si el profesional indicó un suplemento, se sigue su indicación; si se quiere añadir algo, se pregunta primero. Esta lección no recomienda marcas, productos ni dos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la indicación es del profesional]]></a:t>
            </a:r>
          </a:p>
        </p:txBody>
      </p:sp>
      <p:pic>
        <p:nvPicPr>
          <p:cNvPr id="3" name="" descr="Cinco decisiones en embarazo y lactancia">
            <a:hlinkClick r:id="rId3" tooltip="Cinco decisiones en embarazo y lactanci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rdenar la información antes de cambiar la aliment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3-embarazo-y-lactanci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ocuidad: los alimentos que se vigi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mbarazo, el sistema inmunitario cambia y algunas infecciones transmitidas por alimentos pueden ser más graves para la madre y el bebé. Por eso se vigilan las carnes y los pescados crudos o poco cocidos, los huevos crudos, los lácteos sin pasteurizar y los germinados crudos. También se presta atención a los pescados grandes y longevos, que pueden acumular mercurio, y a las sobras que no se refrigeran a tiempo. No hace falta vivir con miedo: hace falta cocinar bien, lavar frutas y verduras, separar la tabla de corte y mantener la cadena de frí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ocuidad: los alimentos que se vigi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ohol no forma parte de una alimentación segura en el embarazo. La cafeína se modera y se consulta si hay síntomas o dudas. Fuera de casa, conviene preguntar cómo se preparó un platillo y evitar lo que estuvo a temperatura ambiente durante horas. Estas precauciones son generales y no sustituyen las indicaciones del equipo de salud, que conoce el contexto y los antecedentes. Si aparece una infección o una duda sobre un alimento, se consulta; no se espera a la siguiente cita si hay fiebre o síntomas intens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ocuidad: los alimentos que se vigi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jos que se oyen en el embarazo y una respuesta prudente. No sustituye la consulta con quien lleva el embaraz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43175"/>
                <a:gridCol w="2638425"/>
                <a:gridCol w="2933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ora comes por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calidad y la variedad cubren l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uplicar porciones; seguir el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 el hierro que toma tu am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indicación y análisis para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piar suplementos; preguntar al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vo y el pescado son peligro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cocinan y de qué tipo s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r bien y vigilar crudos y pescados gra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é de hierbas prepara la lac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lanta es y si interactú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mar hierbas sin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43175"/>
                <a:gridCol w="2638425"/>
                <a:gridCol w="2933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bajar de peso después del 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restricción o presión 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cer dietas restrictivas sin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ctancia: qué cambi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lactancia, la madre sigue necesitando una alimentación variada y suficiente, y agua para acompañar la sed. No hay una lista de alimentos prohibidos para todas: si el bebé reacciona a algo, se observa y se consulta, pero no se eliminan grupos enteros por precaución. Las dietas restrictivas para bajar de peso rápido no son el camino, y menos sin valoración. La producción de leche depende sobre todo de la frecuencia y la técnica de las tomas, no de un platillo mágico ni de un suplemento «galactogo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ctancia: qué cambi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señala que la lactancia materna favorece un crecimiento saludable y mejora el desarrollo cognitivo, y recomienda la lactancia exclusiva durante los primeros seis meses. Esa recomendación se acompaña del seguimiento del bebé y de la madre. Si hay dolor, grietas, fiebre, baja producción o dudas sobre la técnica, se consulta con el equipo de salud o con una persona capacitada en lactancia. La alimentación de la madre importa, pero no es la única pieza ni la que se resuelve con un té. El acompañamiento importa tanto como el pla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ctancia: qué cambia y qué no]]></a:t>
            </a:r>
          </a:p>
        </p:txBody>
      </p:sp>
      <p:pic>
        <p:nvPicPr>
          <p:cNvPr id="3" name="" descr="Qué se vigila y por qué">
            <a:hlinkClick r:id="rId3" tooltip="Qué se vigila y por qué"/>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temas que no se resuelven con un consejo aisl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3-embarazo-y-lactanci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las náuseas o los vómitos impiden comer o beber, si hay pérdida de peso, deshidratación, mareos o palidez, si aparece anemia o si un suplemento causa molestias. También si hay fiebre, dolor abdominal, sangrado, contracciones, dolor de cabeza intenso con cambios de visión o disminución de movimientos del bebé. En el posparto, consulta si hay fiebre, dolor o enrojecimiento en el pecho, sangrado abundante, tristeza persistente o pensamientos que preocupan. Estas señales no se autodiagnostican por internet ni se tratan con diet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también corresponde antes de empezar cualquier suplemento, hierba o restricción alimentaria, y si hay una condición diagnosticada —diabetes, hipertensión, enfermedad renal, alergia, trastorno de la conducta alimentaria— o medicación de por vida. El equipo que lleva el embarazo o la lactancia ajusta el plan a cada persona. Esta lección no sustituye ese seguimiento ni da pautas individuales: ordena la información para que la cita sea más útil y para que ninguna decisión se tome por imi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una duda de embarazo o lactanci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duda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o tomar este té?», «¿Necesito hierro?», «¿Este pescado es seguro?». Una duda concreta se puede consultar; una preocupación difusa se convierte en ansie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una duda de embarazo o lactanci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alimento de produc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limento se prepara en casa; un producto tiene etiqueta, dosis e interacciones. La pregunta cambia según lo que tengas enfr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una duda de embarazo o lactanci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inocuid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ción completa, lavado de frutas y verduras, refrigeración y separación de crudos. Si comes fuera, pregunta cómo se prepar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una duda de embarazo o lactanci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copies la indicación de otra perso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plemento de una amiga responde a su historia, no a la tuya. Anota lo que tomas y llévalo a la ci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una duda de embarazo o lactanci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consul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tus dudas, los productos que usas y los síntomas. Preguntar no es desconfiar: es participar en el cuid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una duda de embarazo o lactanci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úa ante una señ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ebre, dolor, sangrado, vómitos que impiden comer o disminución de movimientos no esperan a la próxima ci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os tres consejos de Paol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ola, nombre inventado, cursa el primer trimestre. Su tía le dice que coma por dos, una compañera le ofrece hierro y en internet lee que debe eliminar el huevo y el pescado. Tiene náuseas y no sabe qué desayun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os tres consejos de Paol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orden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ola separa los consejos: ninguno viene de quien lleva su embarazo. No tiene análisis que justifiquen un suplemento, no ha tenido fiebre ni sangrado y su apetito varía. El problema inmediato no es «comer más», sino encontrar desayunos que tolere y revisar la cocción de lo que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os tres consejos de Paol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uplica porciones ni empieza hierro por su cuenta. Anota sus dudas y las lleva a la cita; mientras tanto, elige preparaciones sencillas, cocina bien los alimentos de origen animal y lava lo que come crudo. Si apareciera una señal de alarma, consultaría antes. La decisión no promete un embarazo sin molestias: promete no tomar decisiones a cieg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a:t>
            </a:r>
          </a:p>
        </p:txBody>
      </p:sp>
      <p:pic>
        <p:nvPicPr>
          <p:cNvPr id="3" name="" descr="Antes de cambiar algo en el embarazo">
            <a:hlinkClick r:id="rId3" tooltip="Antes de cambiar algo en el embaraz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una respuesta es «no sé», se pregunta antes de empez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3-embarazo-y-lactanci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por dos. Duplicar porciones no mejora el embarazo y puede desplazar alimentos que sí aportan. Lo que cambia es la necesidad de nutrientes y la seguridad de los alimentos, no el volumen de todo el pla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un suplemento. El hierro o el ácido fólico de otra persona responden a su historia y a sus análisis. Tomarlos sin indicación puede ser insuficiente, excesivo o interactuar con medicament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r alimentos por miedo. Quitar huevo, pescado o lácteos sin una razón valorada estrecha la dieta y puede dejar huecos. La inocuidad se maneja con cocción y higiene, no con prohibiciones general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tés o hierbas para «preparar» la lactancia. No todo lo vegetal es inocuo. Algunas plantas pueden afectar la coagulación, la presión o la leche, y no sustituyen la valoración de la técnica de lacta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sejo no viene de quien lleva el embarazo, trátalo como opinión y no como indic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empezar un suplemento o una hierba, pregúntalo antes y lleva el producto a la ci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limento crudo o una sobra te generan duda, no lo consumas y elige una alternativa coc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náuseas impiden comer o beber, consulta; no esperes a perder pe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fiebre, dolor, sangrado o disminución de movimientos, busca atención sin esperar la ci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si hay fiebre, dolor abdominal intenso, sangrado, contracciones, dolor de cabeza intenso con cambios de visión, disminución de los movimientos del bebé, vómitos que impiden comer o beber, mareos, desmayo o palidez marc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posparto, si hay fiebre, dolor o enrojecimiento en el pecho, sangrado abundante, tristeza persistente o pensamientos que preocupan. Consulta antes de empezar cualquier suplemento, hierba o restricción alimentaria, y si tienes diabetes, hipertensión, enfermedad renal, alergia, trastorno de la conducta alimentaria o medicación de por vida.]]></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prescribe: explica qué se vigila y por qué la decisión individual es del equipo que lleva el embarazo o la lacta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no comer por dos» en el embaraz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hay que reducir la comida a la mitad.]]></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importan más la calidad, la variedad y la seguridad que duplicar porcion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se debe comer lo que pida el antoj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lactancia no requiere energ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mpañera recomienda un suplemento de hierro.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marlo porque a ella le funcionó.]]></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lo con el profesional que lleva el embarazo antes de empez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mar el doble para prevenir anemi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con él las leguminosas y las car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mbarazo conviene eliminar por completo el huevo y el pescado para evitar infec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ducción de leche depende sobre todo de la frecuencia y la técnica de las tomas, no de un té.]]></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duda con la respuesta más prud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edo tomar este té?]]></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ecesito hier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 pescado es segu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ómo aumento la lech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edo bajar de peso rápi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lorar con análisis e indic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tipo y coc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tomas y técnic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restringir sin valor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ultar antes de tomar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embarazo no se come por ___ : se cubren necesidades con variedad y seguridad. La suplementación, incluido el hierro, la indica el ___ que lleva el embarazo, no una amig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idado en ca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cinar bien la carne y el pesc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ómitos que impiden bebe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mar el hierro de una amig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var frutas y verdu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ebre o sangr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é de hierbas sin pregunt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frigerar las sobras a tiemp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ieta restrictiva para bajar de pes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ola anota los consejos que recibe y quién los 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si el suplemento fue indicado por su equipo de salud.]]></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 tía comió por dos y tuvo un bebé sano, Paola también debe hacerl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a sus dudas y los productos que usa a la consul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ulta antes de tomar una hierb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3-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qué cambia en el embarazo y la lactancia, separas la indicación profesional de la automedicación y reconoces los alimentos que se vigila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temas y vuelve a escribir tus tres dudas para la próxima cita, con el producto o alimento concreto al l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res consejos de embarazo o lactancia que hayas escuchado y marca quién los dio. Después anota cuál de ellos preguntarías en la próxima cita y por qué no lo aplicarías por tu cuen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mbarazo y lact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por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y seguridad, no du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 y fo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igilan; la indicación es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ocu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ción, lavado, frío y e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c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s frecuentes y buen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dolor, sangrado o vóm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mbarazo y lacta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3-embarazo-y-lactanci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de verdad en el embaraz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umentan necesidades de energía y nutrientes para la placenta, la sangre y el bebé, y cambia el apetito. No se duplica la comida: se cuida la calidad, la variedad y la inocuid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indica los suplemen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fesional que lleva el embarazo, según la etapa, la historia y los análisis. La dosis y el momento no se copian de otra persona ni de interne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limentos se vigil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rnes y pescados crudos, huevos crudos, lácteos sin pasteurizar, germinados crudos y pescados grandes. Se manejan con cocción, lavado y frío, no con prohibiciones genera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dieta para producir más lech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 alimento mágico. La producción se sostiene con tomas frecuentes y buena técnica; la madre necesita variedad, agua y seguimiento, no una dieta restrictiv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 sin espe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ebre, dolor, sangrado, contracciones, vómitos que impiden comer o beber, visión borrosa con dolor de cabeza o disminución de movimientos del bebé.]]></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mbarazo y la lactancia no se come por dos ni se copian suplementos. Cambian las necesidades y la importancia de la inocuidad; la suplementación la indica el profesional que lleva el embarazo, con la dosis y el momento que correspondan. Cocinar bien, lavar, refrigerar y preguntar por lo que no se conoce protege más que una lista de prohibiciones. Si hay fiebre, dolor, sangrado, vómitos que impiden comer o cualquier señal que preocupe, se consulta. Esta semana, escribe tus tres dudas y llévalas a la ci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ación saludable, lactancia, micronutrientes y anemia; se usa para el marco general y no para fijar cantidades ni pauta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propone patrones y prácticas más saludables y sostenibles. No se usa para fijar cantidades ni menú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3-embarazo-y-lactancia"/>
              </a:rPr>
              <a:t><![CDATA[Embarazo y lactancia: qué cambia y qué se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plementos ni sustituye el seguimiento del embaraz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2026-10-26T08:54:38Z</dcterms:created>
  <dcterms:modified xsi:type="dcterms:W3CDTF">2026-10-26T08:54:38Z</dcterms:modified>
  <dc:title>Embarazo y lactancia: qué cambia y qué se consulta</dc:title>
  <dc:description>Presentación editable del OA «Embarazo y lactancia: qué cambia y qué se consulta». Enlace: https://saludyestetica.lumbre.lat/object/sye-c29-r01-oa03-embarazo-y-lactancia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