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2-adolescenc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dolescencia: necesidades y decisione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dolescencia: necesidades y decisione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uerpo crece más rápido que las decisione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erro y otros nutrientes que cambian»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erro y otros nutrientes que cambian»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erro y otros nutrientes que cambian»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erro y otros nutrientes que cambian»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nomía: decidir sin copi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duda 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acompañar sin convertir la comida en vigil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magen corporal y red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para consult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necesidades que cambi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se resuelven con un producto aislado; se cubren con una mesa vari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acompañar sin control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pañar una decisión ali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gunta antes de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pieza por lo que el adolescente quiere resolver: energía, apetito, deporte, comodidad o autonomía. Si la conversación empieza con una prohibición, suele terminar en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pañar una decisión ali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escribe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come, a qué hora, cuánto duerme y cuánto se mueve, sin contar calorías. El día completo muestra lo que una comida aislada esc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pañar una decisión ali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etecta el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si falta un grupo: leguminosas, verduras, fruta, cereales, proteína o agua. Elige el hueco más fácil de cubrir, no el más dramá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pañar una decisión ali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cuerda un solo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desayuno portable, una merienda con proteína, agua en la mochila. Debe ser posible en su horario real y decidido con él o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pañar una decisión ali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señales, no sólo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bserva energía, sueño, menstruación, ánimo y relación con la comida. Una mejora que sólo se ve en la báscula no es una mejor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pañar una decisión ali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sulta si hay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nsancio persistente, palidez, restricción, atracones o purgas no se negocian en casa. Pide valoración y lleva lo observado, sin dramat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Regina y el des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gina, nombre inventado, tiene quince años. Dejó de desayunar para una competencia de baile, llega con hambre a la escuela y compra galletas. Su padre quiere prohibirle la competencia y su madre quiere insistir con el desayuno. Regina se siente cansada y no sabe si es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Regina y el des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escribir el día, la familia ve que Regina duerme poco, desayuna nada, come poco a mediodía y compensa con galletas y bebidas azucaradas. No hay una enfermedad evidente, pero sí un hueco de energía y proteína. La competencia no es el problema; el horario y la falta de opciones portátiles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Regina y el des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n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la ponen a dieta ni le prohíben bailar. Acuerdan un desayuno que pueda llevar, una merienda con proteína y fruta, y una hora de sueño más estable. Si el cansancio, la palidez o la menstruación cambian, consultarán. La decisión no promete un cuerpo distinto: promete cubrir lo que el crecimiento y la actividad pi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ambiar su 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alguna respuesta es «no», conviene ordenar antes de proh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Porque cada uno tiene un cuerpo, un crecimiento, un horario y una actividad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recimiento, la actividad, la menstruación y el contexto cambian las necesidades. La valoración se hace con la trayectoria y el día completo, no con una tabla ú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as necesidades de nutrientes varían con la etapa y el contexto; la alimentación saludable se basa en variedad y sufi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2-adolescenci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suplementar por cuenta propia; si hay síntomas, consultar y va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ierro se indica tras valorar síntomas y, si hace falta, estudios. Un suplemento sin indicación puede ser inútil o riesgoso, y retrasar la atención de otr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a anemia por carencia de micronutrientes requiere valoración; el hierro es uno de los nutrientes que suelen fa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2-adolescenci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tonomía es parte del desarrollo. Funciona mejor con estructura y opciones que con prohibiciones: el adolescente elige dentro de un entorno que lo hace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práctico de autonomía acompañada: estructura adulta y decisiones del adolesc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2-adolescenci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nsancio puede venir de sueño insuficiente, alimentación escasa, actividad intensa, anemia u otras causas. Atribuirlo siempre al hierro lleva a suplementar sin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aloración profesional distingue causas; un síntoma no equivale a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2-adolescenci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ere ser vegetariana → Planear nutrientes con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salta el desayuno → Ofrecer algo portable y revisar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compara con redes → Escuchar y no comentar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e tomar hierro → Consultar antes de suplem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e a escondidas → Buscar ayud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decisiones de autonomía, necesidades y señales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2-adolescenci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ierro ·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ierro es un nutriente clave en esta etapa, pero la suplementación no se decide por imitación ni por internet: requier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a carencia de hierro puede provocar anemia; leguminosas y carnes magras mejoran su ing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2-adolescenci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jar fruta y agua a la vista → Acompañar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alidez y cansancio persistentes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mprar hierro por recomendación de una amiga →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cordar un desayuno portable → Acompañar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Vómitos provocados después de comer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ohibir todos los alimentos que le gustan →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reguntar cómo se siente después de comer → Acompañar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Sustituir comidas por un suplemento →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structura y la escucha acompañan; los síntomas y la conducta de riesgo se consultan; las dietas y suplementos por cuenta propia se evi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2-adolescenci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u amiga toma hierro y se siente mejor, Regina también debería to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xperiencia de otra persona no es una indicación individual. El hierro se valora con síntomas y estudios; copiar un suplemento puede ser inútil o riesg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aso aislado no es prescripción; la suplementación requiere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2-adolescenci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res decisiones que un adolescente de tu entorno ya toma solo y tres que todavía necesitan acompañamiento. Después elige una conversación que puedas tener sin hablar de su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compañar la adolesc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acompañar la adolesc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utrientes piden atención en la adolesc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ierro por el crecimiento y la menstruación; calcio y proteína por el hueso y el músculo; energía suficiente para crecer y moverse. Se cubren con una mesa variada, no con un producto ai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compaña la autonom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opciones disponibles, horarios claros y habilidades: cocinar, leer etiquetas, armar una comida. La autonomía sin estructura deja al adolescente solo frente a la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sospecha un problema con el hie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cansancio persistente, palidez, mareos o falta de aire al esfuerzo. No se confirma por internet ni se trata con un suplemento prestado: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on las reglas de re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ar qué alimento eliminan y qué grupo deja de tener fuente. Una regla por hora o por nutriente no conoce el día completo ni el contexto de quien la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piden ayud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tricción sostenida, atracones, vómitos, laxantes, ejercicio compulsivo, aislamiento, obsesión por el peso o cambios menstruales. No se resuelven con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2-adolescenci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040" r:id="rId1"/>
    <p:sldLayoutId id="2482021041" r:id="rId2"/>
    <p:sldLayoutId id="2482021042" r:id="rId3"/>
    <p:sldLayoutId id="248202104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55a6ae0515c357f0e63018adfd155f226b29dcf7b0776411.jpg"/>
  <Relationship Id="rId3" Type="http://schemas.openxmlformats.org/officeDocument/2006/relationships/hyperlink" Target="https://saludyestetica.lumbre.lat/object/sye-c29-r01-oa02-adolescenci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9-r01-oa02-adolescencia" TargetMode="External"/>
  <Relationship Id="rId4" Type="http://schemas.openxmlformats.org/officeDocument/2006/relationships/hyperlink" Target="https://saludyestetica.lumbre.lat/object/sye-c29-r01-oa02-adolescencia"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9-r01-oa02-adolescencia" TargetMode="External"/>
  <Relationship Id="rId4" Type="http://schemas.openxmlformats.org/officeDocument/2006/relationships/hyperlink" Target="https://saludyestetica.lumbre.lat/object/sye-c29-r01-oa02-adolescencia"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9-r01-oa02-adolescencia" TargetMode="External"/>
  <Relationship Id="rId4" Type="http://schemas.openxmlformats.org/officeDocument/2006/relationships/hyperlink" Target="https://saludyestetica.lumbre.lat/object/sye-c29-r01-oa02-adolescenci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hyperlink" Target="https://saludyestetica.lumbre.lat/object/sye-c29-r01-oa02-adolescencia"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2-adolescencia"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dolescenc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cesida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s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9-r01-oa02-adolescenci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cómo cambian las necesidades nutricionales en la adolescencia, distinguir la autonomía razonable del riesgo y reconocer las señales que piden consulta, sin prescribir dietas ni suplement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29 sobre el crecimiento adolescente, el hierro y otros nutrientes, la autonomía en la mesa, la imagen corporal y las señales que no conviene dejar pasar. Sin dietas ni suplementos recomenda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dolescencia · hierro · autonomía · imagen corporal · háb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olescencia: necesidades y decisio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en distintas etapas de la vida y quienes las acompañan: adolescentes, madres, padres, cuidadores y docentes. No requiere conocimientos previos. Es formación educativa: no prescribe dietas ni suplementos, no fija cantidade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olescencia: necesidades y decisio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gina, nombre inventado, tiene quince años. Desde hace un mes sale de casa sin desayunar porque quiere «estar bien» para una competencia de baile, y su madre encuentra los platos intactos cuando vuelve. En la escuela una amiga le dijo que el hierro se arregla con un suplemento y en redes vio que «comer después de las seis engor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olescencia: necesidades y decisio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padre quiere poner reglas estrictas; su madre no sabe si insistir con el desayuno o dejar que decida. Regina quiere autonomía y también quiere sentirse bien, pero nadie ha revisado qué come en un día normal, cómo duerme ni qué le pasa cuando sube las escalera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tres cosas que suelen mezclarse: las necesidades del crecimiento, las decisiones propias de la edad y las señales que justifican una consul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erpo crece más rápido que las decis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dolescencia es una etapa de crecimiento acelerado y de cambios que no ocurren al mismo tiempo en todas las personas. Cambia la talla, cambia la masa muscular, cambia la distribución de la grasa y cambia el apetito. También cambia el sueño: es común que el cuerpo pida acostarse más tarde y levantarse más tarde, aunque la escuela imponga otro horario. Esas diferencias no son caprichos ni falta de voluntad. Son parte de una etapa en la que el cuerpo construye hueso, músculo y órganos, y en la que las necesidades de energía y nutrientes pueden ser alt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erpo crece más rápido que las decis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no existe una dieta única para «el adolescente». Una persona de trece años que entrena todos los días no come igual que otra de diecisiete que estudia y trabaja, ni una que menstrúa come igual que otra que no. La valoración se hace con la trayectoria de crecimiento, el contexto y los síntomas, no con una tabla copiada de internet. Lo que sí es común es la necesidad de una base variada y suficiente: cereales y tubérculos, leguminosas, verduras y frutas, alimentos de origen animal o alternativas bien planeadas, agua y horarios razonablemente estab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erro y otros nutrientes que cambia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ierro es uno de los nutrientes que más atención pide en esta etapa. El crecimiento aumenta la demanda, y la menstruación añade una pérdida mensual que el cuerpo debe reponer.]]></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señala que la carencia de micronutrientes puede provocar problemas graves, como la anemia, y que el hierro es uno de los que suelen faltar. También menciona que las leguminosas y las carnes magras ayudan a mejorar su inges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erro y otros nutrientes que cambia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mesa, eso se traduce en combinar leguminosas con verduras y frutas, y en incluir alimentos de origen animal si la familia los consume. La absorción del hierro depende de varios factores; por eso la variedad importa y la sospecha de anemia se valora con estudi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erro y otros nutrientes que cambia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lcio y la proteína también importan porque el hueso y el músculo se están construyendo. La OMS señala que en niños y adolescentes la actividad física promueve la salud de los huesos y el desarrollo de los músculos; la alimentación pone los materiales y el movimiento da la señal para usarlos. Ninguno de esos nutrientes se resuelve con un producto aislado. Y un suplemento de hierro tomado por cuenta propia, sin valoración, puede ser inútil o contraproducente: si hay sospecha de anemia, la confirmación y la indicación son del profesional, no de una amiga ni de una public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erro y otros nutrientes que cambia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necesidades del crecimiento, autonomía y señales de consulta; no prescribe dietas ni suplementos, no fija cantidade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 menores, la precaución es doble]]></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adolescente no debe seguir una dieta restrictiva, un ayuno ni un suplemento para bajar de peso sin indicación profesional. El crecimiento, la menstruación, el hueso y la relación con la comida están en jue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erro y otros nutrientes que cambia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utonomía con estructur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frece opciones que se puedan tomar sin pelear: fruta visible, agua, comida para llevar y horarios claros. La autonomía se aprende decidiendo dentro de un entorno que la hace posi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nomía: decidir sin copi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esta edad se quiere decidir, y eso es sano. El problema no es la autonomía: es la autonomía sin información. Un adolescente puede elegir qué desayuna, qué lleva a la escuela y cómo organiza su tarde, pero necesita un entorno que haga posible esa elección: fruta visible, agua, opciones que se puedan transportar y un horario que no dependa de la suerte. Cuando la familia impone un menú rígido, la respuesta suele ser esconderse o saltarse comidas; cuando no hay ninguna estructura, la respuesta suele ser improvisar con lo que esté a la ma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nomía: decidir sin copi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nomía también se enseña con habilidades: lavar y cortar verdura, cocinar un huevo, preparar una legumbre, leer una etiqueta, armar una comida con lo que hay. Un adolescente que sabe hacer tres o cuatro cosas puede sostener su alimentación cuando cambia de horario o se va de intercambio. Si decide probar una alimentación vegetariana, necesita planearla y no sólo quitar la carne; algunos nutrientes requieren atención y la pauta individual se conversa con un profesional. Prohibir la decisión no la vuelve segura; acompañarla con información, sí.]]></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nomía: decidir sin copiar]]></a:t>
            </a:r>
          </a:p>
        </p:txBody>
      </p:sp>
      <p:pic>
        <p:nvPicPr>
          <p:cNvPr id="3" name="" descr="De la duda a la decisión">
            <a:hlinkClick r:id="rId3" tooltip="De la duda a la decisi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acompañar sin convertir la comida en vigila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2-adolescencia"/>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magen corporal y red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agen corporal se construye con lo que se ve al espejo, pero también con lo que se escucha en casa, en el deporte y en las redes. En la adolescencia el cuerpo cambia rápido y la comparación con cuerpos editados puede volverse una medida imposible. Un comentario sobre el peso, una talla que ya no queda o una foto con filtro no son datos de salud; son experiencias que pueden afectar la autoestima. La presión estética no elige a quien tiene «un problema»: le llega a cualquiera que esté construyendo su identi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magen corporal y red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adulta no es fingir que el cuerpo no importa, sino separar el respeto de la apariencia. Se puede hablar de ropa, de comodidad, de fuerza y de salud sin convertir cada conversación en una evaluación del cuerpo. Si el adolescente evita comer en público, se compara todo el tiempo, pregunta por dietas o muestra vergüenza después de comer, conviene escuchar sin burla y consultar. El NIMH describe los trastornos de la conducta alimentaria como enfermedades graves y señala que ciertos cambios pueden ser signos que requieren ayuda. No se diagnostica en casa ni se corrige con una die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magen corporal y red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en la adolescencia y una respuesta prudente. No sustituye la valoración profesion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724150"/>
                <a:gridCol w="2724150"/>
                <a:gridCol w="2667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esayuna porque no tiene 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 sueño y qué come el resto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r algo portable y revisar el s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 tomar hierro como su ami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ay síntomas o un análisis que lo justifi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plementar por cuenta propia;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 ser vegetari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grupos cubre y qué nutrientes vigi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r la planeación con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724150"/>
                <a:gridCol w="2724150"/>
                <a:gridCol w="2667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redes dice que no coma después de las se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dónde sale la regla y qué alimento eli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plicar reglas por nutriente ni por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ara con cuerpos de interne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siente y si evita comer en 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 no burlarse y consultar si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para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se explican por una etapa y que no conviene dejar pasar: cansancio que no cede, palidez, mareos al levantarse, falta de aire al subir escaleras, caída de cabello, uñas frágiles, cambios en la menstruación o ausencia de ella, infecciones frecuentes. También el rechazo sostenido de comidas, la obsesión por el peso, los atracones, los vómitos provocados, el uso de laxantes o el ejercicio compulsivo. Ninguna de esas señales se diagnostica por internet, y ninguna se trata con una dieta restrictiva: se llevan a una valoración profesion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para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ulta también corresponde si hay una condición diagnosticada —diabetes, enfermedad renal, alergia alimentaria, anemia, un trastorno de la conducta alimentaria— o si el adolescente toma medicación que interactúa con la comida. En esos casos, la pauta individual la decide el equipo de salud que lo trata. Esta lección no sustituye esa valoración ni pretende cubrir todos los casos. Lo que hace es ayudar a distinguir lo que se resuelve con estructura y compañía de lo que exige una consulta, y a no perder tiempo probando dietas que no correspond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para consultar]]></a:t>
            </a:r>
          </a:p>
        </p:txBody>
      </p:sp>
      <p:pic>
        <p:nvPicPr>
          <p:cNvPr id="3" name="" descr="Cuatro necesidades que cambian">
            <a:hlinkClick r:id="rId3" tooltip="Cuatro necesidades que cambian"/>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se resuelven con un producto aislado; se cubren con una mesa vari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2-adolescencia"/>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acompañar sin control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pañar empieza por preguntar y escuchar, no por vigilar el plato. Una conversación útil puede ser: «¿Cómo te sientes después de comer?», «¿Qué te cuesta más en la escuela?», «¿Quieres que compre algo distinto para la tarde?». También ayuda comer juntos cuando se pueda, dejar opciones disponibles y no comentar el cuerpo en la mesa. El objetivo no es que el adolescente obedezca, sino que tenga recursos para decidir cuando no esté un adulto mirando. La conversación importa más que el discurso, y hoy importa más que la vigilanc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acompañar sin control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bios que funcionan suelen ser pequeños y negociados: un desayuno que se pueda llevar, una merienda con proteína y fruta, agua en lugar de bebidas azucaradas, un horario de sueño más estable. No se trata de prohibir todo lo que le gusta ni de convertir la comida en una recompensa. Si la familia sospecha un trastorno de la conducta alimentaria, no negocie con la comida ni espere a que «se le pase»: busque ayuda profesional. La revisión médica y psicológica tiene herramientas que una dieta no tie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acompañar sin controlar · Procedimiento: acompañar una decisión alimentari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antes de correg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 por lo que el adolescente quiere resolver: energía, apetito, deporte, comodidad o autonomía. Si la conversación empieza con una prohibición, suele terminar en silenc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acompañar sin controlar · Procedimiento: acompañar una decisión alimentari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ribe un día norm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come, a qué hora, cuánto duerme y cuánto se mueve, sin contar calorías. El día completo muestra lo que una comida aislada escon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acompañar sin controlar · Procedimiento: acompañar una decisión alimentari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ecta el huec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si falta un grupo: leguminosas, verduras, fruta, cereales, proteína o agua. Elige el hueco más fácil de cubrir, no el más dramátic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acompañar sin controlar · Procedimiento: acompañar una decisión alimentari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un solo camb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ayuno portable, una merienda con proteína, agua en la mochila. Debe ser posible en su horario real y decidido con él o el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acompañar sin controlar · Procedimiento: acompañar una decisión alimentari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señales, no sólo el pla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 energía, sueño, menstruación, ánimo y relación con la comida. Una mejora que sólo se ve en la báscula no es una mejora comple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acompañar sin controlar · Procedimiento: acompañar una decisión alimentari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ulta si hay alar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nsancio persistente, palidez, restricción, atracones o purgas no se negocian en casa. Pide valoración y lleva lo observado, sin dramatiz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acompañar sin controlar · Caso ficticio: Regina y el desayuno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gina, nombre inventado, tiene quince años. Dejó de desayunar para una competencia de baile, llega con hambre a la escuela y compra galletas. Su padre quiere prohibirle la competencia y su madre quiere insistir con el desayuno. Regina se siente cansada y no sabe si es norm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acompañar sin controlar · Caso ficticio: Regina y el desayuno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escribir el día, la familia ve que Regina duerme poco, desayuna nada, come poco a mediodía y compensa con galletas y bebidas azucaradas. No hay una enfermedad evidente, pero sí un hueco de energía y proteína. La competencia no es el problema; el horario y la falta de opciones portátiles sí.]]></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acompañar sin controlar · Caso ficticio: Regina y el desayuno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n y por qué]]></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a ponen a dieta ni le prohíben bailar. Acuerdan un desayuno que pueda llevar, una merienda con proteína y fruta, y una hora de sueño más estable. Si el cansancio, la palidez o la menstruación cambian, consultarán. La decisión no promete un cuerpo distinto: promete cubrir lo que el crecimiento y la actividad pid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acompañar sin controlar]]></a:t>
            </a:r>
          </a:p>
        </p:txBody>
      </p:sp>
      <p:pic>
        <p:nvPicPr>
          <p:cNvPr id="3" name="" descr="Antes de cambiar su alimentación">
            <a:hlinkClick r:id="rId3" tooltip="Antes de cambiar su alimentac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alguna respuesta es «no», conviene ordenar antes de prohib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2-adolescenci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autonomía en abandono. Decir «ella decide» sin ofrecer opciones ni horarios deja al adolescente solo frente a la tienda y la publicidad. La autonomía se enseña con estructura y habilidades, no con ausenci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olver el cansancio con un suplemento. El cansancio puede venir de sueño, hierro, alimentación insuficiente u otra causa. Tomar hierro porque «suena lógico» sin valoración puede retrasar el diagnóstico y añadir riesg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reglas de redes sin contexto. «No comer después de las seis» o «quitar los carbohidratos» son reglas de un contexto ajeno. Antes de aplicarlas, mira qué alimento desaparece y qué grupo se queda sin fuen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ntar el cuerpo como forma de cuidado. Una frase sobre el peso puede aumentar la vergüenza y la restricción. Si preocupa la salud, se habla de hábitos, sueño, energía y se consulta; no se evalúa el cuerpo en la mes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dolescente quiere decidir, dale opciones y habilidades antes que prohibicion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cansancio, palidez o cambios menstruales, consulta; no lo atribuyas sólo a la etap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recomienda un suplemento, pregunta quién lo indica y con qué valora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regla de redes elimina un grupo de alimentos, revisa quién cubre ese huec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ospechas un trastorno de la conducta alimentaria, busca ayuda profesional sin negociar con la comid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hay cansancio que no cede, palidez, mareos, falta de aire al esfuerzo, caída de cabello, cambios o ausencia de menstruación, infecciones frecuentes, pérdida de peso no buscada, rechazo sostenido de comidas, atracones, vómitos provocados, uso de laxantes o ejercicio compulsiv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hay una condición diagnosticada —diabetes, enfermedad renal, alergia, anemia o un trastorno de la conducta alimentaria— o si se toman medicamentos que interactúan con la comida. En menores de edad, cualquier dieta restrictiva o suplemento requiere indicación profesional. Esta lección no diagnostica ni prescribe: ordena la conversación y señala cuándo debe salir de cas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no existe una sola dieta para todos los adolescentes?]]></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cada uno tiene un cuerpo, un crecimiento, un horario y una actividad distintos.]]></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todos necesitan lo mismo y basta con copiar un menú de internet.]]></a:t>
            </a:r>
          </a:p>
        </p:txBody>
      </p:sp>
      <p:sp>
        <p:nvSpPr>
          <p:cNvPr id="11" name=""/>
          <p:cNvSpPr txBox="1"/>
          <p:nvPr/>
        </p:nvSpPr>
        <p:spPr>
          <a:xfrm>
            <a:off x="666750" y="3381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 adolescencia es la única etapa en la que importa la comida.]]></a:t>
            </a:r>
          </a:p>
        </p:txBody>
      </p:sp>
      <p:sp>
        <p:nvSpPr>
          <p:cNvPr id="12" name=""/>
          <p:cNvSpPr txBox="1"/>
          <p:nvPr/>
        </p:nvSpPr>
        <p:spPr>
          <a:xfrm>
            <a:off x="666750" y="40767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los suplementos sustituyen lo que falta en la me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dolescente quiere tomar hierro porque su amiga lo hace. ¿Qué respuesta es prud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ar el mismo suplemento y probar un me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uplementar por cuenta propia; si hay síntomas, consultar y valora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arle el doble para que haga efecto más rápid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ir el desayuno por el suplemen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dolescente puede decidir qué desayuna si tiene opciones disponibles y horarios clar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ansancio en la adolescencia siempre se debe a la falta de hier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más pruden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iere ser vegetaria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salta el desayun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compara con red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iere tomar hierr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e a escondida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 algo portable y revisar sueñ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uchar y no comentar el cuerp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ultar antes de suplement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ayuda profesional]]></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lanear nutrientes con acompañamien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adolescencia aumenta la necesidad de ___ por el crecimiento y la menstruación. Un suplemento sólo se toma si lo indica un ___ tras valorar el caso. La comida debe cubrir el hueco con leguminosas, carnes magras y verdur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ompañar en cas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ul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t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jar fruta y agua a la vis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lidez y cansancio persistente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prar hierro por recomendación de una amig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ordar un desayuno portabl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ómitos provocados después de come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ohibir todos los alimentos que le gusta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reguntar cómo se siente después de comer]]></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Sustituir comidas por un suplement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gina anota qué come y cómo duerme en una semana norma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amilia elige un desayuno que ella pueda lleva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u amiga toma hierro y se siente mejor, Regina también debería tomarl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cansancio sigue, piden una valoración profesional.]]></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cuerdan revisar el cambio en dos seman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9-r01-oa02-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9-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9-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9-r01-oa02-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qué nutrientes cambian en la adolescencia, acompañas la autonomía con estructura y distingues las señales que piden consulta.]]></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necesidades y vuelve a describir un día normal de un adolescente sin contar cal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res decisiones que un adolescente de tu entorno ya toma solo y tres que todavía necesitan acompañamiento. Después elige una conversación que puedas tener sin hablar de su cuerp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pañar la adolesc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dades distintas, no una dieta ú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er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demanda por crecimiento y menstru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no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con opciones y habil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agen corp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eto, no evaluación perman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sancio, restricción o pu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pañar la adolescenc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9-r01-oa02-adolescencia"/>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información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utrientes piden atención en la adolesc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información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ierro por el crecimiento y la menstruación; calcio y proteína por el hueso y el músculo; energía suficiente para crecer y moverse. Se cubren con una mesa variada, no con un producto aisla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información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compaña la autonomí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información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opciones disponibles, horarios claros y habilidades: cocinar, leer etiquetas, armar una comida. La autonomía sin estructura deja al adolescente solo frente a la publicida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información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sospecha un problema con el hierr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información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cansancio persistente, palidez, mareos o falta de aire al esfuerzo. No se confirma por internet ni se trata con un suplemento prestado: se consul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información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on las reglas de red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información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r qué alimento eliminan y qué grupo deja de tener fuente. Una regla por hora o por nutriente no conoce el día completo ni el contexto de quien la sigu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información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piden ayuda profesion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información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tricción sostenida, atracones, vómitos, laxantes, ejercicio compulsivo, aislamiento, obsesión por el peso o cambios menstruales. No se resuelven con die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dolescencia pide energía, hierro, calcio y proteína, pero también pide autonomía y respeto. No hay una dieta única: hay un día completo que se puede ordenar con opciones, horarios y habilidades. El cansancio, la palidez, la restricción y la obsesión por el cuerpo no se resuelven con un suplemento ni con una regla de redes: se consultan. Esta semana, describe un día normal sin contar calorías, acuerda un solo cambio posible y anota qué señal te haría pedir ayud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Recomendaciones de población sobre alimentación variada, micronutrientes y anemia; se usa para el marco general y no para fijar cantidades ni menú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hoja informativa) · https://www.who.int/es/news-room/fact-sheets/detail/physical-activity · consulta: 2026-10-25 · alcance: Alcance internacional. Señala que en niños y adolescentes la actividad física promueve la salud de los huesos y el desarrollo de los músculos. Recomendación de población, no una rutina individu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Describe los trastornos de la conducta alimentaria como enfermedades graves y señala signos que requieren ayuda profesional. No se usa para diagnosticar ni para fijar tratamient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2-adolescencia"/>
              </a:rPr>
              <a:t><![CDATA[Adolescencia: necesidades y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suplemento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2026-10-26T08:52:47Z</dcterms:created>
  <dcterms:modified xsi:type="dcterms:W3CDTF">2026-10-26T08:52:47Z</dcterms:modified>
  <dc:title>Adolescencia: necesidades y decisiones</dc:title>
  <dc:description>Presentación editable del OA «Adolescencia: necesidades y decisiones». Enlace: https://saludyestetica.lumbre.lat/object/sye-c29-r01-oa02-adolescencia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