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familiar e infancia: crecer, no adelgaz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imentación familiar e infancia: crecer, no adelgaz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ecer no es adelgaza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familiar manda más que el menú del niñ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familiar manda más que el menú del niñ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sa familiar manda más que el menú del niñ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ambia cuando hay un niño en cas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reocupación al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decidir sin poner a un menor 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sión por el peso empieza en los comentarios»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esión por el peso empieza en los comentarios»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hace con un meno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cisiones frecuentes en la mesa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ayuda y lo que estorba, sin convertir la comida en premio o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y cómo acompañ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preocupación por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te preocupa y quién lo dijo. Si la frase nace de un comentario sobre el cuerpo, empieza por ahí y no por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preocupación por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la trayec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las mediciones de talla y peso de los controles y míralas en conjunto. Una sola medición no describe crecimiento; la tendencia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preocupación por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scrib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anota qué se sirve, a qué hora, quién decide y qué se dice del cuerpo. No cuentes calorías ni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preocupación por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Quita la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mina dietas, suplementos y productos para bajar de peso. Ofrece la misma comida familiar y deja que el menor decida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preocupación por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lige un solo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rega una fruta, una verdura o una comida en familia. Un cambio sostenido enseña más que cinco prohib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denar la preocupación por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ij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señales de crecimiento, apetito, conducta o acoso, pide valoración. Lleva el registro; no lo uses como prueba contra el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amili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tiene ocho años. En la escuela le dijeron que está «pasado de peso» y su madre quiere ponerlo a dieta. La abuela insiste en que deje el plato limpio y el padre compra jugo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amili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anotar la semana, la familia ve que Diego no desayuna, come poco en la escuela y llega con hambre a casa, donde el jugo y las galletas están a la mano. Nadie ha mirado su curva de crecimiento. La conversación era sobre el cuerpo, no sobre lo que pasa e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familia de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n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onen a Diego a dieta. Ordenan los horarios, dejan fruta y agua a la vista, sirven la misma comida para todos y permiten que él decida cuánto. Piden una cita para revisar crecimiento y hablan con la escuela. Si hubiera una condición diagnosticada, el plan sería del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ambiar el plato de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lguna respuesta es «no», todavía no es momento de cambiar l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recer y cubrir sus necesidades, no bajar un número en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fancia es una etapa de crecimiento. Restringir la alimentación de un menor sin indicación profesional puede afectar su desarrollo; la meta es crecer y aprender a comer, no adelga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 lactancia y una alimentación adecuada favorecen el crecimiento; en menores, la restricción no es l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su trayectoria de crecimiento y sus hábitos, y consultar si hay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tes de cambiar la comida de un menor hay que mirar la trayectoria de crecimiento, la mesa familiar y el contexto. Si hay duda, la valoración es profesional; la restricción no es el primer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de un menor se interpreta con referencias de edad y sexo y una curva de crecimiento, no con una medición ais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ducir porciones no convierte una dieta de adulto en una dieta infantil. Un menor necesita energía y nutrientes para crecer; la restricción puede afectar crecimiento, aprendizaje y estado de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ancia es una etapa de crecimiento; las dietas restrictivas en menores requieren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parar esas decisiones reduce el forcejeo: la familia organiza la mesa y el menor regula su hambre. Forzar el plato limpio o negociar cada bocado enseña a comer por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práctico de alimentación familiar: estructura del adulto y autorregulación del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familiar critica su cuerpo → Hablar de hábitos, no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 a escondidas → Observar sin castig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quiere probar verdura → Ofrecer de nuevo, sin ba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repetir → Permitir con cal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tro adulto insiste en la dieta → Explicar el riesgo y buscar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lo que se resuelve en la mesa de lo que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delgazar · crecer · su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ta es el crecimiento y la construcción de hábitos. Las dietas restrictivas y los productos para bajar de peso no son una versión infantil de un plan adu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tricción en menores puede comprometer crecimiento y desarrollo; la pauta individual es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rvir la misma comida para todos → Ayu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egociar la verdura con postre → Estor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er a escondidas y con vergüenza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jar agua y fruta a la vista → Ayu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sarlo a diario y comentarlo → Estor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alidez y cansancio sostenidos → Requier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antener horarios previsibles → Ayud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hibir un alimento y volverlo misterioso → Estor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sa se ordena con estructura y respeto; las señales de sufrimiento o crecimiento se consu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un compañero bajó de peso con una dieta, esa dieta sirve para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le ocurrió a otro menor no es una indicación para Diego. Cada cuerpo, etapa y contexto son distintos, y una dieta restringida en un menor requiere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asos aislados no son evidencia ni prescripción; en menores, la precaución es do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9-r01-oa01-infancia-y-famili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alguien habló del cuerpo de un menor en tu familia. Escribe qué se dijo, quién lo escuchó y qué mensaje quedó. Después escribe una frase alternativa que hable de hábitos y no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mpañar el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mpañar el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niño no es un adulto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tá creciendo: necesita energía y nutrientes para hueso, músculo y aprendizaje. Una dieta restrictiva de adulto puede comprometer ese cr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el adulto ofrece y el menor decide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amilia organiza qué se sirve y a qué hora; el menor regula su hambre. Esa división reduce el forcejeo y enseña a escuchar las señales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sponde a «está gord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parando el comentario estético de la salud. Se revisa la trayectoria de crecimiento con un profesional y se cambian hábitos familiares, no se pone al menor a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hace con un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ponen dietas de adulto, no se saltan comidas, no se usan suplementos para bajar de peso ni ayunos, no se pesa a diario y no se usa la comida como premio o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la curva de crecimiento se aplana o cae, si come muy poco, si se esconde para comer, si se purga o compensa con ejercicio, o si hay sufrimiento por su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9-r01-oa01-infancia-y-famili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737" r:id="rId1"/>
    <p:sldLayoutId id="2482025738" r:id="rId2"/>
    <p:sldLayoutId id="2482025739" r:id="rId3"/>
    <p:sldLayoutId id="24820257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3b2f82f67fe577579ba4399d6739a1205a8406aa9a32a3c1.jpg"/>
  <Relationship Id="rId3" Type="http://schemas.openxmlformats.org/officeDocument/2006/relationships/hyperlink" Target="https://saludyestetica.lumbre.lat/object/sye-c29-r01-oa01-infancia-y-famil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9-r01-oa01-infancia-y-familia" TargetMode="External"/>
  <Relationship Id="rId4" Type="http://schemas.openxmlformats.org/officeDocument/2006/relationships/hyperlink" Target="https://saludyestetica.lumbre.lat/object/sye-c29-r01-oa01-infancia-y-famili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9-r01-oa01-infancia-y-familia" TargetMode="External"/>
  <Relationship Id="rId4" Type="http://schemas.openxmlformats.org/officeDocument/2006/relationships/hyperlink" Target="https://saludyestetica.lumbre.lat/object/sye-c29-r01-oa01-infancia-y-famili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9-r01-oa01-infancia-y-familia" TargetMode="External"/>
  <Relationship Id="rId4" Type="http://schemas.openxmlformats.org/officeDocument/2006/relationships/hyperlink" Target="https://saludyestetica.lumbre.lat/object/sye-c29-r01-oa01-infancia-y-famili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hyperlink" Target="https://saludyestetica.lumbre.lat/object/sye-c29-r01-oa01-infancia-y-famili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9-r01-oa01-infancia-y-famili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amili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a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c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elgaz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9-r01-oa01-infancia-y-famil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crecimiento infantil de la pérdida de peso, reconocer el papel de la mesa familiar y decidir cuándo acompañar en casa y cuándo consultar, sin aplicar dietas ni suplementos a menore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29: por qué un niño no es un adulto pequeño, qué hábitos familiares pesan más que un menú, cómo responder a la presión por el peso y qué señales piden consulta. Sin dietas para meno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fancia · familia · crecimiento · hábitos · meno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familiar e infancia: crecer, no adelgaz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en distintas etapas de la vida y quienes las acompañan: madres, padres, cuidadores, abuelas y docentes que conviven con niñas y niños. No requiere conocimientos previos. Es formación educativa: no prescribe dietas para menores, no fija cantidade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familiar e infancia: crecer, no adelgaz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ocho años. En la escuela alguien dijo que está «pasado de peso» y su madre llegó a casa decidida a ponerlo a dieta. La abuela insiste en que deje el plato limpio porque «antes no se desperdiciaba nada», y el padre compra jugo y galletas todas las tardes para que el niño no llegue con hamb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imentación familiar e infancia: crecer, no adelgaz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no desayuna, come poco en la escuela y a las cinco de la tarde se acaba la merienda antes de la cena. Nadie ha mirado su talla ni su curva de crecimiento; la conversación es sobre su cuerpo y empieza con un comentario de patio. Esta lección ordena esa escena: qué significa crecer, qué papel tiene la familia, qué no se hace con un menor y cuándo la duda se lleva a un profesi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ecer no es adelga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rea de la infancia es crecer. En un niño, el peso y la talla cambian juntos, y un cuerpo que se alarga puede parecer más delgado sin que haya una dieta de por medio. Aplicar la lógica de un adulto a un menor es un error de escala: una restricción que en una persona adulta se tolera unas semanas puede quitarle a un niño energía, hierro y otros nutrientes que necesita para crecer, aprender y defenderse de infecciones. La pregunta útil no es cómo hacer que un niño baje un número, sino si está creciendo y si su alimentación cubre lo que necesi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ecer no es adelga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de un menor se interpreta con referencias de edad y sexo, y eso lo hace un profesional con la curva de crecimiento, no con una sola medición ni con una báscula de casa. Una cifra aislada puede angustiar sin decir nada: lo que importa es la trayectoria a lo largo de los meses. Si la curva se aplana, si el niño pierde peso sin proponérselo o si cruza varios percentiles, hay motivo de consulta. Tampoco es motivo para improvisar una dieta: es motivo para valorar crecimiento, alimentación y salud con quien puede leer el conju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familiar manda más que el menú del niñ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ida de un niño no se decide en un plato aparte. Se decide en la mesa, en la compra y en el horario de la casa. Cuando hay una «comida para el niño» y otra para los adultos, la familia enseña que hay dos maneras de comer y que una es castigo. Funciona mejor una base común para todos, con texturas y porciones que el menor pueda manejar, y con la posibilidad de repetir si tiene hambre. El adulto decide qué se ofrece y a qué hora; el menor decide cuánto come. Esa división evita dos extremos: el forcejeo y la negoci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familiar manda más que el menú del niñ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orno pesa más que un discurso. Lo que está a la vista se come; lo que se compra cada semana termina en la mesa. Por eso una sola regla familiar bien aplicada —agua a la mano, fruta visible, horarios previsibles— cambia más que una lista de prohibiciones. También cambia el lenguaje: si un alimento se presenta como «premio» y otro como «castigo», el niño aprende a usarlos para regular emociones. La comida no es una moneda de cambio ni una prueba de obediencia; es una necesidad cotidiana que se aprende viendo a los demá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familiar manda más que el menú del niñ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el crecimiento infantil, el papel de la familia y las señales de consulta; no prescribe dietas para menore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 menores, la precaución es doble]]></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niño o adolescente no debe seguir una dieta restrictiva, un ayuno ni un suplemento para bajar de peso sin indicación profesional. El crecimiento, el aprendizaje y la relación con la comida están en jue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familiar manda más que el menú del niñ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la mesa, no al niñ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ambiar el plato de un menor, revisa qué se compra, a qué hora se come y cómo se habla del cuerpo en casa. La familia es la unidad del camb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hay un niño en ca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or come distinto según el día: hay etapas de mucho apetito y otras de poco, días de growth spurt y días de dientes o de enfermedad. La respuesta práctica es mantener una estructura: comidas y meriendas en horarios razonablemente estables, variedad de grupos y agua como bebida habitual. No hace falta calcular gramos ni contar calorías; hace falta que la mesa tenga alimentos de distintos grupos y que el niño pueda probar sin presión. Forzar el plato limpio enseña a comer por obligación; ofrecer de nuevo, sin batalla, enseña a conoc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hay un niño en ca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y el descanso también forman parte de la alimentación. La OMS señala que, en niños y adolescentes, la actividad física promueve la salud de los huesos y estimula el crecimiento y el desarrollo saludables de los músculos. Eso no significa apuntar a un deporte de competencia: jugar, caminar, subir escaleras, ayudar en casa y moverse todos los días ya cuenta. Dormir lo suficiente y tener horarios previsibles ayuda a que el hambre y el ánimo sean más estables. La comida no compensa la falta de sueño ni el encierro, y ninguna dieta sustituye esas piez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ambia cuando hay un niño en casa]]></a:t>
            </a:r>
          </a:p>
        </p:txBody>
      </p:sp>
      <p:pic>
        <p:nvPicPr>
          <p:cNvPr id="3" name="" descr="De la preocupación al acompañamiento">
            <a:hlinkClick r:id="rId3" tooltip="De la preocupación al acompañamien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decidir sin poner a un menor a di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1-infancia-y-famili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por el peso empieza en los comentari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dieta llega el comentario: «estás gordito», «ya no te queda», «deberías cuidarte». En un menor, esas frases no se olvidan como una broma; se convierten en una forma de mirarse. La presión puede venir de la familia, de la escuela, del deporte o de las redes, y suele afectar más a quien ya está inseguro. El resultado no es un niño más sano: puede ser un niño que esconde comida, que se salta comidas, que hace ejercicio a escondidas o que siente vergüenza de comer delante de otros. Esa es la razón para separar la preocupación por la salud de la conversación sobre el cuerp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por el peso empieza en los comentari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no es ignorar el tema, sino cambiar el foco. En lugar de hablar del cuerpo, se habla de lo que la familia hace: qué se compra, qué se cocina, a qué hora se come, cómo se duerme y cómo se mueve. Si en la escuela hay burlas o pesajes públicos, conviene hablarlo con la escuela y proteger al menor.]]></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aparecen señales sostenidas —obsesión por el peso, rechazo de comidas, atracones, vómitos, ejercicio compulsivo, aislamiento—, no se resuelve con una dieta: se consul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por el peso empieza en los comentari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MH describe los trastornos de la conducta alimentaria como enfermedades graves y señala que esos cambios pueden ser signos que requieren ayuda profesi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esión por el peso empieza en los comenta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en casa y una decisión prudente. No sustituye la valoración del profesional que atiende al men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486025"/>
                <a:gridCol w="2657475"/>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pasado de peso, hay que ponerlo a di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s un juicio estético o una duda de cr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oner dietas; revisar hábitos y consultar si hay d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e y se queda sin c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presión, distracción o una enfer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la comida sin castigo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 a escon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ohíbe y qué se dice d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r sin humillar y buscar ayud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86025"/>
                <a:gridCol w="2657475"/>
                <a:gridCol w="2971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un producto con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 y qué alimento sustit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con la etiqueta, sin prohibir ni prem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escuela le dicen go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torno y el apoyo del adu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 con la escuela y proteger la autoest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hace con un men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onen dietas de adulto, no se saltan comidas, no se usan productos «detox», suplementos para bajar de peso, quemagrasas ni ayunos. Un menor no es una versión pequeña de un adulto: su cuerpo está construyendo hueso, músculo y tejido, y una restricción puede afectar el crecimiento, el rendimiento escolar, el estado de ánimo y la menstruación. Tampoco se pesa a diario ni se compara con hermanos o compañeros. El número en la báscula no es un currículum y no define el valor de nadie. Y ninguna de esas prácticas se vuelve segura porque la familia las llame «cuidado» o «discipl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hace con un men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rácticas que parecen inofensivas y no lo son: dejar sin cena por lo que comió en la tarde, premiar con postre por terminar la verdura, prohibir un alimento y volverlo misterioso, o dar suplementos porque «a otra persona le funcionó». Si hay una condición diagnosticada —una alergia, una enfermedad renal, diabetes, un problema de crecimiento—, la alimentación se individualiza con el equipo de salud que la trata. Esta lección explica principios generales y no sustituye esa valoración. En menores, la precaución es doble: cualquier cambio importante de alimentación se consul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hace con un menor]]></a:t>
            </a:r>
          </a:p>
        </p:txBody>
      </p:sp>
      <p:pic>
        <p:nvPicPr>
          <p:cNvPr id="3" name="" descr="Decisiones frecuentes en la mesa familiar">
            <a:hlinkClick r:id="rId3" tooltip="Decisiones frecuentes en la mesa familia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ayuda y lo que estorba, sin convertir la comida en premio o casti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1-infancia-y-famili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ómo acompañ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la curva de crecimiento se aplana o cae, si hay pérdida de peso no buscada, si el niño come muy poco de forma sostenida, si está siempre cansado, si se enferma con frecuencia, si tiene palidez o mareos, o si deja de comer ciertos grupos por miedo. También si hay burlas por el cuerpo, si evita comer en público, si esconde comida o si hace ejercicio para compensar lo que comió. El profesional valora crecimiento, alimentación, síntomas y, si hace falta, estudios. La consulta no es un castigo para el menor ni una prueba de que la familia fall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ómo acompañ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r es más eficaz que controlar. Elige un solo cambio que dependa de la familia —un desayuno con algo de proteína y fruta, agua en lugar de jugo en la mesa, una verdura más en la comida— y sostenlo varias semanas. Mantén la calma si el niño rechaza un alimento; vuelve a ofrecerlo otro día, sin negociar ni castigar. Registra lo que se sirve y cómo se siente el menor, no las calorías. Si la preocupación sigue, lleva ese registro a la consulta. La meta no es que un niño adelgace, sino que crezca y aprenda a comer con segurid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Procedimiento: ordenar la preocupación por un meno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motiv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te preocupa y quién lo dijo. Si la frase nace de un comentario sobre el cuerpo, empieza por ahí y no por la comi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Procedimiento: ordenar la preocupación por un meno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trayector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las mediciones de talla y peso de los controles y míralas en conjunto. Una sola medición no describe crecimiento; la tendencia sí.]]></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Procedimiento: ordenar la preocupación por un meno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ribe la me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anota qué se sirve, a qué hora, quién decide y qué se dice del cuerpo. No cuentes calorías ni gram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Procedimiento: ordenar la preocupación por un meno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ta la restri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mina dietas, suplementos y productos para bajar de peso. Ofrece la misma comida familiar y deja que el menor decida cuán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Procedimiento: ordenar la preocupación por un meno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 solo cambi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 una fruta, una verdura o una comida en familia. Un cambio sostenido enseña más que cinco prohibicio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Procedimiento: ordenar la preocupación por un meno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consu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señales de crecimiento, apetito, conducta o acoso, pide valoración. Lleva el registro; no lo uses como prueba contra el men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Caso ficticio: la familia de Dieg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tiene ocho años. En la escuela le dijeron que está «pasado de peso» y su madre quiere ponerlo a dieta. La abuela insiste en que deje el plato limpio y el padre compra jugo todos los d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Caso ficticio: la familia de Dieg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notar la semana, la familia ve que Diego no desayuna, come poco en la escuela y llega con hambre a casa, donde el jugo y las galletas están a la mano. Nadie ha mirado su curva de crecimiento. La conversación era sobre el cuerpo, no sobre lo que pasa en el d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y cómo acompañar · Caso ficticio: la familia de Dieg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n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onen a Diego a dieta. Ordenan los horarios, dejan fruta y agua a la vista, sirven la misma comida para todos y permiten que él decida cuánto. Piden una cita para revisar crecimiento y hablan con la escuela. Si hubiera una condición diagnosticada, el plan sería del equipo de salu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y cómo acompañar]]></a:t>
            </a:r>
          </a:p>
        </p:txBody>
      </p:sp>
      <p:pic>
        <p:nvPicPr>
          <p:cNvPr id="3" name="" descr="Antes de cambiar el plato de un menor">
            <a:hlinkClick r:id="rId3" tooltip="Antes de cambiar el plato de un meno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lguna respuesta es «no», todavía no es momento de cambiar la comi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9-r01-oa01-infancia-y-famili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a un menor en una dieta de adulto. Una restricción pensada para un adulto puede quitarle a un niño energía y nutrientes para crecer. No es una versión pequeña del plan de los padres: es una intervención sobre un cuerpo en construc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éxito sólo con el peso. El peso de un menor cambia con la talla, el agua y la etapa de crecimiento. La curva y el contexto dicen más que una cifra aislada; la conducta alimentaria y el ánimo también cuent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comida como premio o castigo. «Si terminas la verdura, hay postre» enseña que la verdura es un peaje y el postre un trofeo. Esa lección dura más que el plato y complica la relación con la comi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ntar el cuerpo en la mesa. Una frase sobre el cuerpo puede quedarse más tiempo que la comida. Hablar de hábitos y de respeto protege la autoestima sin renunciar al cuid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ocupación nace de un comentario sobre el cuerpo, no empieces por la dieta: empieza por la mesa y por el respe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duda de crecimiento, pide la curva completa y una valoración profesional antes de cambiar la aliment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nor come a escondidas, se salta comidas o compensa con ejercicio, no castigues: consul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amilia quiere un cambio, que sea uno solo, familiar y sostenido; no una lista de prohibicion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condición diagnosticada, la pauta individual la decide el equipo de salud que la tra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la curva de crecimiento se aplana o cae, si hay pérdida de peso no buscada, si el menor come muy poco de forma sostenida, si está siempre cansado, pálido o con mareos, si se enferma con frecuencia, si evita comidas o grupos enteros por miedo, si come a escondidas, si se purga o hace]]></a:t>
            </a:r>
          </a:p>
        </p:txBody>
      </p:sp>
      <p:sp>
        <p:nvSpPr>
          <p:cNvPr id="13" name=""/>
          <p:cNvSpPr txBox="1"/>
          <p:nvPr/>
        </p:nvSpPr>
        <p:spPr>
          <a:xfrm>
            <a:off x="685800" y="39147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jercicio para compensar, o si hay burlas y sufrimiento por su cuerp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cualquier condición diagnosticada —alergia, diabetes, enfermedad renal o digestiva— antes de cambiar su alimentación. Esta lección no diagnostica ni prescribe dietas para menores: describe cuándo la duda debe salir de casa y llegar a quien puede valorar crecimiento y salu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meta de la alimentación de un niño sano?]]></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recer y cubrir sus necesidades, no bajar un número en la báscula.]]></a:t>
            </a:r>
          </a:p>
        </p:txBody>
      </p:sp>
      <p:sp>
        <p:nvSpPr>
          <p:cNvPr id="10" name=""/>
          <p:cNvSpPr txBox="1"/>
          <p:nvPr/>
        </p:nvSpPr>
        <p:spPr>
          <a:xfrm>
            <a:off x="666750" y="2686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delgazar antes de la adolescencia para prevenir enfermedad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 sólo los alimentos que le gustan para evitar pelea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mar un suplemento que compense lo que no co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amilia de Diego quiere ponerlo a dieta por un comentario de la escuela. ¿Cuál es el primer paso prud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tarle la cena hasta que baje de pes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su trayectoria de crecimiento y sus hábitos, y consultar si hay du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r un suplemento para quemar gras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sarlo todos los días para ver si funcio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eta de adulto se puede aplicar a un niño sólo con reducir las porcion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dulto puede decidir qué se ofrece y a qué hora; el menor puede decidir cuánto com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más prud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familiar critica su cuerp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e a escondid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quiere probar verd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de repeti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Otro adulto insiste en la die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bservar sin castigar y consul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de nuevo, sin batal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mitir con calm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ar el riesgo y buscar apoy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Hablar de hábitos, no del cuerp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menor no necesita ___ : necesita ___ y aprender a comer. Por eso no se le aplican dietas de adultos ni ___ para bajar de pe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yuda en cas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orb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quier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rvir la misma comida para to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egociar la verdura con postr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er a escondidas y con vergüenz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jar agua y fruta a la vis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sarlo a diario y comentarl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alidez y cansancio sostenid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antener horarios previsible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hibir un alimento y volverlo misterios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amilia anota qué se sirve y a qué ho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la curva de crecimiento con el profesional.]]></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 compañero bajó de peso con una dieta, esa dieta sirve para Dieg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e no ponerlo a dieta y ordenar la mes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a una consulta si aparece una señal de alarm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9-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9-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9-r01-oa01-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9-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9-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9-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crecimiento de adelgazamiento, ordenas la mesa sin dietas y reconoces las señales que piden consulta en un meno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decisiones en la mesa y vuelve a escribir un solo cambio familiar que puedas sostener esta sema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alguien habló del cuerpo de un menor en tu familia. Escribe qué se dijo, quién lo escuchó y qué mensaje quedó. Después escribe una frase alternativa que hable de hábitos y no del cuerp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el crec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del men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er, no adelga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va de cr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yectoria, no una sola 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a famil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base para todos, sin dieta 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o de dec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ulto ofrece; menor decide cuá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burlas o crecimiento que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el creci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9-r01-oa01-infancia-y-famili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niño no es un adulto pequeñ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tá creciendo: necesita energía y nutrientes para hueso, músculo y aprendizaje. Una dieta restrictiva de adulto puede comprometer ese crecimi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el adulto ofrece y el menor decide cuán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amilia organiza qué se sirve y a qué hora; el menor regula su hambre. Esa división reduce el forcejeo y enseña a escuchar las señales del cuerp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sponde a «está gordi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parando el comentario estético de la salud. Se revisa la trayectoria de crecimiento con un profesional y se cambian hábitos familiares, no se pone al menor a die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hace con un men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ponen dietas de adulto, no se saltan comidas, no se usan suplementos para bajar de peso ni ayunos, no se pesa a diario y no se usa la comida como premio o castig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riar sin diet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curva de crecimiento se aplana o cae, si come muy poco, si se esconde para comer, si se purga o compensa con ejercicio, o si hay sufrimiento por su cuerp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or no necesita adelgazar: necesita crecer y aprender a comer. La mesa familiar, los horarios y el lenguaje sobre el cuerpo pesan más que cualquier dieta. No se aplican restricciones, suplementos ni ayunos a un menor sin indicación profesional, y los comentarios sobre su cuerpo se cambian por conversaciones sobre hábitos. Si hay una duda de crecimiento o una señal de sufrimiento, se consulta. Esta semana, elige un solo cambio de mesa que dependa de la familia y anota qué señal te haría pedir ayu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alimentación saludable, lactancia y micronutrientes; se usa para el marco general y no para fijar cantidades ni menús infanti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Señala que en niños y adolescentes la actividad física promueve la salud de los huesos y el desarrollo de los músculos. Recomendación de población, no una rutina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como enfermedades graves y señala signos que requieren ayuda profesional. No se usa para diagnosticar ni para fijar tratamient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9-r01-oa01-infancia-y-familia"/>
              </a:rPr>
              <a:t><![CDATA[Alimentación familiar e infancia: crecer, no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para menore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2026-10-26T10:11:04Z</dcterms:created>
  <dcterms:modified xsi:type="dcterms:W3CDTF">2026-10-26T10:11:04Z</dcterms:modified>
  <dc:title>Alimentación familiar e infancia: crecer, no adelgazar</dc:title>
  <dc:description>Presentación editable del OA «Alimentación familiar e infancia: crecer, no adelgazar». Enlace: https://saludyestetica.lumbre.lat/object/sye-c29-r01-oa01-infancia-y-familia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