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lementos deportivos y cómo medir avances sin depender del pes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lementos deportivos y cómo medir avances sin depender del pes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vende bajo la palabra suplemen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n fármacos y no son obligatorios»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n fármacos y no son obligatorios»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n fármacos y no son obligatorios»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n fármacos y no son obligatorios»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tendría sentido consultarl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edir un avance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nos números, mejor eleg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avances sin depender del pes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se elige dónde perder gras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mide cad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 perfecta; juntas cuentan mejor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sistema simple para mirar el me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uplemento y medir tu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quieres resolver: energía, recuperación, una deficiencia diagnosticada, logística. Si no puedes nombrarlo en una frase, el producto no tiene un problema qu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uplemento y medir tu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o básic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mprar, mira sueño, comida, entrenamiento y recuperación. Si uno de esos pilares falla, el suplemento no lo va a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uplemento y medir tu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ee el envase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ingredientes, porción, advertencias y procedencia. Si tomas medicación o tienes una condición, consulta antes. Un producto «natural» no es automáticamente compa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uplemento y medir tu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tres señales de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de fuerza, una de resistencia y una de cómo te queda la ropa o cómo te sientes. Anota también sueño y energía. No uses el peso como únic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uplemento y medir tu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al mes, no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en condiciones parecidas y compara periodos largos. El peso fluctúa por agua y sal; una variación de un día no es una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uplemento y medir tu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el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s señales mejoran, conserva el plan. Si no, ajusta una cosa a la vez. Si aparece un síntoma o una obsesió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dos meses de Iv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Iván compró creatina, un producto llamado «quemador» y un multivitamínico. Se pesa a diario y la báscula casi no cambia. La cintura del pantalón le queda más holgada, levanta más peso y sube las escaleras con menos ah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dos meses de Iv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eparar los datos, Iván ve que su fuerza y su resistencia mejoraron, que la ropa cambió y que el peso se mantuvo. También ve que el «quemador» no tiene una promesa verificable y que el multivitamínico no responde a ninguna deficiencia diagnosticada. Su amigo y su otro amigo se contradicen, pero ninguno tiene su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dos meses de Iv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ván deja de pesarse a diario y mide tres señales al mes: una marca de fuerza, una ruta y cómo le queda la ropa. No compra otro producto y consulta con un profesional antes de seguir con cualquier suplemento, sobre todo si toma medicación. No espera elegir dónde perder grasa: acepta que el cuerpo distribuye la grasa a su manera. Su avance se mide por lo que puede hacer, no por un solo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 suplemento depor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varias respuestas son «no», el bote pue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uplemento no necesita las mismas pruebas de eficacia y seguridad que un fárma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linePlus señala que los suplementos no necesitan ser sometidos a las pruebas que requieren los fármacos. Eso no los vuelve inútiles ni seguros por definición: obliga a leer y 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Suplementos en la dieta: «Los suplementos no necesitan ser sometidos a las pruebas que requieren los fárma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ay avances en fuerza y en cómo le queda la ropa, aunque el peso no se m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es un dato más y fluctúa por agua, sal y glucógeno. La fuerza y la ropa son señales de avance que la báscula no cap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medir fuerza, resistencia, ropa y energía, no sólo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ida, el sueño y el entrenamiento son la base. Los suplementos pueden tapar un hueco concreto, pero no son requisitos para pro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s fuentes de proteína de alimentos integrales son una opción más saludable y más proteína de la necesaria no mejora el rendimiento ni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músculos no acceden directamente a reservas de grasa específicas. El ejercicio fortalece el músculo de la zona, pero no decide de dónde se pier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iversidad de Sídney: «Our muscles can't directly access and burn specific fat stores when we exerci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erza → Carga o repet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istencia → Ruta o descanso entre ser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pa → Cambio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so → Masa total, sin distinguir compon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ergía → Cómo funcionas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muestra una parte distinta; ninguna sola cuenta la histori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ármacos ·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regulatoria obliga a la cautela; el peso no decide si el plan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Suplementos en la dieta; la lección propone tres señales de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vanto más peso que el mes pasado → Señal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ta crema elimina la grasa del abdomen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mo medicación y quiero creatina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intura del pantalón me queda distinta → Señal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te producto quema grasa localizada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ngo una deficiencia diagnosticada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ubo las escaleras con menos ahogo → Señal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observables se separan de las promesas y de las situaciones que exigen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báscula no cambió, concluye que el entrenamiento no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no es la única medida y puede quedarse igual mientras la fuerza y la ropa cambian. Las demás líneas describen observación, revisión y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medir fuerza, resistencia, ropa y energía, no sólo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7-suplementos-y-medir-avanc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último suplemento que compraste o te recomendaron y qué problema decía resolver. Después anota tres señales de avance que puedas medir este mes sin usar la báscula como único ju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legir y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legir y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suplemento depor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ategoría comercial amplia: proteína en polvo, creatina, cafeína, vitaminas, aminoácidos, barras y productos con promesas de energía o definición. No todos son necesarios ni equival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es obligatorio tomar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base es comer, dormir y entrenar. Un suplemento puede tapar un hueco concreto, pero no sustituye el conjunto ni es requisito para pro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puedo medir además d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uerza (carga o repeticiones), resistencia (ruta o descanso), ropa y medidas, energía, sueño y cómo te sientes. Mídelas en condiciones parecidas y compara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uede elegir dónde perder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músculos no acceden directamente a reservas de grasa específicas. La distribución depende de genes, sexo y edad, entre otros factores. El ejercicio fortalece el músculo, no elige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 antes de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tomas medicación, estás embarazada o amamantando, tienes una condición diagnosticada o antecedentes de trastorno de la conducta alimentaria. También si aparecen efectos raros o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7-suplementos-y-medir-avanc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658" r:id="rId1"/>
    <p:sldLayoutId id="2482025659" r:id="rId2"/>
    <p:sldLayoutId id="2482025660" r:id="rId3"/>
    <p:sldLayoutId id="24820256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aa2ff2a151196acdfe5d4c6b41fa2d983712045621eeee61.jpg"/>
  <Relationship Id="rId3" Type="http://schemas.openxmlformats.org/officeDocument/2006/relationships/hyperlink" Target="https://saludyestetica.lumbre.lat/object/sye-c28-r01-oa07-suplementos-y-medir-avanc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7-suplementos-y-medir-avances" TargetMode="External"/>
  <Relationship Id="rId4" Type="http://schemas.openxmlformats.org/officeDocument/2006/relationships/hyperlink" Target="https://saludyestetica.lumbre.lat/object/sye-c28-r01-oa07-suplementos-y-medir-avanc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7-suplementos-y-medir-avances" TargetMode="External"/>
  <Relationship Id="rId4" Type="http://schemas.openxmlformats.org/officeDocument/2006/relationships/hyperlink" Target="https://saludyestetica.lumbre.lat/object/sye-c28-r01-oa07-suplementos-y-medir-avance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7-suplementos-y-medir-avances" TargetMode="External"/>
  <Relationship Id="rId4" Type="http://schemas.openxmlformats.org/officeDocument/2006/relationships/hyperlink" Target="https://saludyestetica.lumbre.lat/object/sye-c28-r01-oa07-suplementos-y-medir-avanc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hyperlink" Target="https://saludyestetica.lumbre.lat/object/sye-c28-r01-oa07-suplementos-y-medir-avance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7-suplementos-y-medir-avance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lemen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por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vanc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p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7-suplementos-y-medir-avanc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se vende como suplemento deportivo, reconocer sus límites y riesgos y elegir indicadores de avance que no dependan sólo del peso, sin recomendar productos ni prometer cambios de composición corpor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del curso 28: qué categorías de suplementos se venden, por qué no son fármacos ni son obligatorios, cómo medir fuerza, resistencia, ropa y energía sin depender de la báscula y por qué no se elige dónde perder gra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lementos · avances · composición corporal · evidencia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deportivos y cómo medir avances sin depender del pe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recomienda suplementos, no prescribe dosis ni tratamien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deportivos y cómo medir avances sin depender del pe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ván, nombre inventado, tiene veintisiete años y lleva dos meses entrenando fuerza. Compró creatina, un producto etiquetado como «quemador» y un multivitamínico porque el paquete prometía «definición». Se pesa todas las mañanas: la báscula casi no se ha movi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embargo, la cintura del pantalón le queda más holgada, levanta más peso que hace un mes y sube las escaleras sin quedarse sin aire. No sabe qué contar como avance. Un amigo le dice que sin creatina no se progresa; otro, que todos los suplementos dañan el híg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deportivos y cómo medir avances sin depender del pe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ván no quiere un bote más: quiere saber qué está midiendo y qué puede esperar de verd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vende bajo la palabra suplem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lemento deportivo» es una etiqueta comercial amplia. Incluye proteína en polvo, creatina, cafeína, vitaminas y minerales, aminoácidos, barras y geles, y también productos que prometen «definición», «energía» o «testosterona». Algunos son alimentos procesados cómodos; otros son estimulantes; otros mezclan ingredientes sin una necesidad clara. La categoría no dice nada sobre la calidad ni sobre si te hace falta. Lo primero es separar el producto de la promesa y preguntar qué problema concreto resuelve en tu se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vende bajo la palabra suplem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esos productos se venden con un lenguaje de atleta: «rendimiento», «recuperación», «foco», «quema». Ese lenguaje no es una prueba. Un envase puede tener una lista de ingredientes, una porción sugerida y sellos de advertencia, pero no una explicación de para quién está pensado. Antes de comprar, conviene leer qué contiene, cuánto cuesta por porción y qué parte de la promesa depende de una palabra de moda. Si la respuesta es «ninguna», el producto puede esperar. Una foto de un atleta no describe tu semana ni tu historial. Comparar su costo con el de un alimento sencillo suele aclarar la dec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fármacos y no son obligatori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linePlus explica que los suplementos en la dieta son vitaminas, minerales, hierbas y muchos otros productos, y que «no necesitan ser sometidos a las pruebas que requieren los fármaco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importa: un fármaco demuestra eficacia y seguridad antes de venderse; un suplemento no sigue el mismo camino. Eso no significa que todos sean inútiles ni peligrosos, pero sí que la etiqueta no es una garantía y que la evidencia de un producto concreto puede ser débil o inexist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fármacos y no son obligatori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conviene tratar cada producto como una promesa por comprobar, no como un medicamento con efectos garantiza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fármacos y no son obligatori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on obligatorios para entrenar. MedlinePlus señala que, aunque muchas personas consumen suplementos de proteína, las fuentes de proteína de alimentos integrales son una opción más saludable, y que consumir más proteína de la que el cuerpo necesita no mejora el rendimiento ni la salud. La comida primero no es una frase moral: es una forma de cubrir energía, fibra y variedad que un polvo no cubre. El suplemento puede tapar un hueco de logística; no construye el hábito. Y si la base de comida falla, ningún bote la corri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fármacos y no son obligatori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qué se vende como suplemento deportivo, sus límites y cómo medir avances; no recomienda productos, no prescribe dosis ni tratamientos y no sustituye la valoración de un profesional sanitar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fármacos y no son obligatori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uplemento no es un fármac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asa por las mismas pruebas de eficacia y seguridad que un medicamento. La etiqueta no garantiza resultados ni ausencia de riesgos, y un producto «natural» también puede interactuar con la medicació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señales valen más que una báscula]]></a:t>
            </a:r>
          </a:p>
        </p:txBody>
      </p:sp>
      <p:sp>
        <p:nvSpPr>
          <p:cNvPr id="14" name=""/>
          <p:cNvSpPr txBox="1"/>
          <p:nvPr/>
        </p:nvSpPr>
        <p:spPr>
          <a:xfrm>
            <a:off x="685800" y="33528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rza, resistencia y ropa cuentan una historia que el peso no cuenta. Elige tres y mídelas una vez al mes, no todos los d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endría sentido consultar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un suplemento puede formar parte de un plan: una deficiencia diagnosticada, un embarazo, una dieta muy restringida o una condición que aumente una necesidad. En esos casos, la decisión es del profesional que valora el caso, no de un anuncio ni de una recomendación de gimnasio. Si tomas medicación, tienes una enfermedad diagnosticada o estás embarazada o amamantando, conviene decírselo a tu equipo de salud antes de agregar cualquier producto, incluso uno «natural». La automedicación con suplementos también puede retrasar una valoración que sí hace fal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endría sentido consultar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con más información, pregunta por el contenido exacto, la procedencia y si el producto tiene análisis independientes. Esa pregunta no convierte un producto en seguro ni necesario; sólo reduce la incertidumbre. Desconfía de las mezclas con muchos ingredientes y nombres llamativos, de las promesas de resultados rápidos y de los productos que se venden como «secretos». Ningún bote sustituye dormir, comer y entrenar. Si un producto no declara con claridad qué contiene ni quién lo fabrica, no hay manera de evaluarlo. La transparencia es un requisito mínimo, no una prueba de ca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endría sentido consultarlo]]></a:t>
            </a:r>
          </a:p>
        </p:txBody>
      </p:sp>
      <p:pic>
        <p:nvPicPr>
          <p:cNvPr id="3" name="" descr="Medir un avance en cuatro pasos">
            <a:hlinkClick r:id="rId3" tooltip="Medir un avance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nos números, mejor elegi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7-suplementos-y-medir-avanc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avances sin depender del p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es un dato, no un veredicto. Cambia con el agua, la sal, el glucógeno, la ropa, la hora del día y el ciclo menstrual; puede quedarse igual mientras la fuerza sube o la ropa queda distinta. Por eso conviene elegir varias señales: cuánto levantas o cuántas repeticiones haces, cuánto tardas en una ruta o cuánto descansas entre series, cómo te queda la ropa, cómo duermes, cuánta energía tienes y cómo responds al esfuerzo. Ninguna sola cuenta la historia. También cuenta tu estado de ánimo y si el entrenamiento te deja con ganas de repetir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avances sin depender del p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irve si se hace en condiciones parecidas y sin obsesión. Una vez al mes, con la misma luz, la misma hora y la misma ropa, es más útil que pesarse todos los días y reinterpretar cada fluctuación. Anota también cómo te sientes: hambre, ánimo, digestión, sueño. Si el peso te angustia o se vuelve el único número que miras, ese es un motivo para cambiar el método, no para apretar más. Un registro breve y constante vale más que uno detallado que abandonas a la semana. Si compartes el seguimiento con alguien de confianza, es más fácil notar cambios que tú solo no 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avances sin depender del p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suplementos y medición. La tercera columna no prescribe: ordena la dec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81275"/>
                <a:gridCol w="2324100"/>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áscula no se mueve pero levant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za, ropa y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el avance que sí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promete «defin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tiene y qué evidencia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lo por l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perder grasa del abdo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ribución general de la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ar y ajustar el conjunto, sin elegir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ción y quiero un supl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ones po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de agreg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81275"/>
                <a:gridCol w="2324100"/>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peso todos los días y me angu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étodo, no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a tres señales medidas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se elige dónde perder gra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 las promesas más comunes es la «grasa localizada»: ejercicios o productos que supuestamente quitan la grasa de una zona concreta. La investigación sobre reducción localizada lo desmiente. La Universidad de Sídney lo explica así: los músculos no pueden acceder directamente a las reservas de grasa específicas cuando se ejercitan. Es decir, trabajar el abdomen no decide que la grasa se pierda del abdomen; el cuerpo moviliza grasa de forma general. Esa idea vende porque suena intuitiva, pero confunde el músculo que se esfuerza con el lugar de donde sale la energ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se elige dónde perder gra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ribución de la grasa depende de factores que no se controlan: genes, sexo y edad, entre otros. Eso explica por qué dos personas con el mismo entrenamiento cambian en zonas distintas. El ejercicio fortalece el músculo que está debajo y mejora la salud, pero no elige el mapa de la grasa. Ningún producto cambia esa regla. Si alguien promete «quemar» una zona con una crema, una faja o una rutina, está vendiendo una excepción que no existe. La forma del cuerpo cambia con el conjunto de la alimentación, el entrenamiento, el descanso y el tiempo, no con un gesto aisl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se elige dónde perder grasa]]></a:t>
            </a:r>
          </a:p>
        </p:txBody>
      </p:sp>
      <p:pic>
        <p:nvPicPr>
          <p:cNvPr id="3" name="" descr="Qué mide cada señal">
            <a:hlinkClick r:id="rId3" tooltip="Qué mide cada señal"/>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 perfecta; juntas cuentan mejor la histo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7-suplementos-y-medir-avance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sistema simple para mirar el m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res señales y una sola cosa que puedas cambiar. Por ejemplo: una marca de fuerza, una ruta que puedas caminar o correr, y cómo te queda una prenda. Mide al inicio y al mes siguiente, en condiciones parecidas, y escribe también cómo dormiste y cómo te sentiste. Si las tres señales mejoran, el plan va bien aunque el peso no se mueva. Si ninguna mejora, revisa sueño, comida, entrenamiento y estrés antes de comprar algo. No necesitas una báscula de laboratorio ni una aplicación complicada: una libreta o una nota en el teléfono bastan si anotas siempre lo mism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sistema simple para mirar el m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no debe convertirse en un trabajo. Si medirte te quita más energía de la que te da, reduce la frecuencia y quédate con lo esencial. Y si aparece pérdida de peso no buscada, cansancio que no cede, lesiones repetidas, obsesión con la comida o efectos raros después de un producto, consulta. Este sistema sirve para observar; no diagnostica ni sustituye a un profesional. Preguntar a un profesional también es una forma de medir: te ayuda a interpretar lo que ves y a descartar causas que no dependen de tu esfuerz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Procedimiento: evaluar un suplemento y medir tu avanc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proble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quieres resolver: energía, recuperación, una deficiencia diagnosticada, logística. Si no puedes nombrarlo en una frase, el producto no tiene un problema que resol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Procedimiento: evaluar un suplemento y medir tu avanc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 básico prime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mira sueño, comida, entrenamiento y recuperación. Si uno de esos pilares falla, el suplemento no lo va a sustitu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Procedimiento: evaluar un suplemento y medir tu avanc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envase y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ingredientes, porción, advertencias y procedencia. Si tomas medicación o tienes una condición, consulta antes. Un producto «natural» no es automáticamente compati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Procedimiento: evaluar un suplemento y medir tu avanc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res señales de avan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 fuerza, una de resistencia y una de cómo te queda la ropa o cómo te sientes. Anota también sueño y energía. No uses el peso como única med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Procedimiento: evaluar un suplemento y medir tu avanc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al mes, no al d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n condiciones parecidas y compara periodos largos. El peso fluctúa por agua y sal; una variación de un día no es una tend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Procedimiento: evaluar un suplemento y medir tu avanc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el conju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señales mejoran, conserva el plan. Si no, ajusta una cosa a la vez. Si aparece un síntoma o una obsesión, consul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Caso ficticio: los dos meses de Ivá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ván compró creatina, un producto llamado «quemador» y un multivitamínico. Se pesa a diario y la báscula casi no cambia. La cintura del pantalón le queda más holgada, levanta más peso y sube las escaleras con menos aho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Caso ficticio: los dos meses de Ivá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orden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eparar los datos, Iván ve que su fuerza y su resistencia mejoraron, que la ropa cambió y que el peso se mantuvo. También ve que el «quemador» no tiene una promesa verificable y que el multivitamínico no responde a ninguna deficiencia diagnosticada. Su amigo y su otro amigo se contradicen, pero ninguno tiene su histori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istema simple para mirar el mes · Caso ficticio: los dos meses de Iván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ván deja de pesarse a diario y mide tres señales al mes: una marca de fuerza, una ruta y cómo le queda la ropa. No compra otro producto y consulta con un profesional antes de seguir con cualquier suplemento, sobre todo si toma medicación. No espera elegir dónde perder grasa: acepta que el cuerpo distribuye la grasa a su manera. Su avance se mide por lo que puede hacer, no por un solo núme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sistema simple para mirar el mes]]></a:t>
            </a:r>
          </a:p>
        </p:txBody>
      </p:sp>
      <p:pic>
        <p:nvPicPr>
          <p:cNvPr id="3" name="" descr="Antes de comprar un suplemento deportivo">
            <a:hlinkClick r:id="rId3" tooltip="Antes de comprar un suplemento deportiv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varias respuestas son «no», el bote puede espe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7-suplementos-y-medir-avanc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sarse a diario y concluir algo de cada día. El peso cambia por agua, sal, glucógeno y ciclo menstrual. Una variación de un día no dice si el plan funciona; comparar meses en condiciones parecidas dice má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la promesa del envase. «Definición», «energía» o «foco» son palabras de marketing, no resultados garantizados. Antes de comprar, hay que saber qué problema se quiere resolver y qué evidencia sostiene el produc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sudar con perder grasa. Sudar es perder agua y regular la temperatura; no es una medida de grasa perdida. Una faja o una crema no cambian la distribución de la gras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se puede elegir la zona. Los músculos no acceden directamente a reservas de grasa específicas. Trabajar una zona fortalece el músculo, pero no decide de dónde se pierde gra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nombrar el problema que el suplemento resuelve, no lo compr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o tienes una condición diagnosticada, consulta antes de agregar cualquier produc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no se mueve pero la fuerza, la ropa o la energía mejoran, el avance exis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romesa elige la zona de pérdida de grasa, trátala como publicid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edirte te angustia, reduce la frecuencia y cambia a tres señales mensuale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usar un suplemento si tomas medicación, estás embarazada o amamantando, tienes una enfermedad renal, hepática o digestiva, diabetes, un trastorno de la coagulación o antecedentes de trastorno de la conducta alimentar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aparecen efectos raros después de un producto, pérdida de peso no buscada, cansancio que no cede, lesiones repetidas, obsesión por el peso o la comida, o si la preocupación por la apariencia te lleva a restringir o compensar.]]></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xplica qué se vende y cómo medir avances; no recomienda productos, no prescribe dosis ni sustituye una consul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hay entre un suplemento y un fármac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uplemento siempre es natural y el fármaco siempre es químico.]]></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uplemento no necesita las mismas pruebas de eficacia y seguridad que un fármaco.]]></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ármaco no requiere receta y el suplemento sí.]]></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y diferencia: ambos se prueban igual antes de vender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va un mes entrenando: el peso no cambia, pero levanta más y la ropa le queda distinta. ¿Qué se puede conclu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está logrando nada porque el peso es lo único que impor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y avances en fuerza y en cómo le queda la ropa, aunque el peso no se muev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debe comprar un suplemento para mover la báscul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entrenamiento no sirve si no baja de pe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uplemento deportivo es obligatorio para progresar en el entrena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elegir de qué zona del cuerpo perder grasa con un ejercicio específ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uerz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ist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p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s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ergí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uta o descanso entre ser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o de volume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sa total, sin distinguir component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ómo funcionas en el dí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rga o repetici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suplementos no pasan por las mismas pruebas que los ___; por eso conviene leer el envase y consultar. Para medir avances, el peso es un dato, no un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correspo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út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vanto más peso que el mes pas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a crema elimina la grasa del abdome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mo medicación y quiero creat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intura del pantalón me queda distin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e producto quema grasa localiz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ngo una deficiencia diagnostic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ubo las escaleras con menos ahog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ván anota su fuerza, su ruta y cómo le queda la rop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 los datos de este mes con los del mes pasa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báscula no cambió, concluye que el entrenamiento no sirvió.]]></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ueño, comida y recuperación antes de comprar otro product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consultar antes de seguir con un suplem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7-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qué se vende como suplemento, reconoces sus límites y mides avances con señales que no dependen sólo del pes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ñales y la lista de comprobación; elige tres indicadores y anota cómo los medirás el próximo m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último suplemento que compraste o te recomendaron y qué problema decía resolver. Después anota tres señales de avance que puedas medir este mes sin usar la báscula como único juez.]]></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legir y me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no fármaco ni 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e lo que un polvo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fluctúa, no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señ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za, resistencia y ropa o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loc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que la evidencia no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legir y medi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7-suplementos-y-medir-avance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suplemento deportiv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ategoría comercial amplia: proteína en polvo, creatina, cafeína, vitaminas, aminoácidos, barras y productos con promesas de energía o definición. No todos son necesarios ni equivalen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es obligatorio tomar suplement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base es comer, dormir y entrenar. Un suplemento puede tapar un hueco concreto, pero no sustituye el conjunto ni es requisito para progres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puedo medir además del pe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uerza (carga o repeticiones), resistencia (ruta o descanso), ropa y medidas, energía, sueño y cómo te sientes. Mídelas en condiciones parecidas y compara mes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uede elegir dónde perder gra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músculos no acceden directamente a reservas de grasa específicas. La distribución depende de genes, sexo y edad, entre otros factores. El ejercicio fortalece el músculo, no elige la zo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 antes de un suplem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med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omas medicación, estás embarazada o amamantando, tienes una condición diagnosticada o antecedentes de trastorno de la conducta alimentaria. También si aparecen efectos raros o síntom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uplementos son productos, no fármacos ni requisitos. Algunos pueden tener un lugar concreto; la mayoría no compensa una base floja de comida, sueño y entrenamiento. Mide avances con tres señales: fuerza, resistencia y ropa o energía. El peso es una columna más, no el juez. Y no elijas la zona de pérdida de grasa: el cuerpo no negocia ese mapa. Este mes, mide tres señales y compra sólo lo que resuelva un problema nombr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SUPLEMENTOS · MedlinePlus en español, Suplementos en la dieta · https://medlineplus.gov/spanish/dietarysupplements.html · consulta: 2026-10-25 · alcance: Alcance internacional (biblioteca de salud de Estados Unidos). Define qué son los suplementos, advierte que no pasan por las mismas pruebas que los fármacos y recomienda decirle al médico qué se consume. Se usa para límites y riesgos; no se recomienda ningún produc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DEPORTE · MedlinePlus en español, Nutrición y desempeño atlético · https://medlineplus.gov/spanish/ency/article/002458.htm · consulta: 2026-10-25 · alcance: Alcance internacional (biblioteca de salud de Estados Unidos). Señala que las fuentes de proteína de alimentos integrales son una opción más saludable y que más proteína de la necesaria no mejora el rendimiento ni la salud. Se usa de forma cualitativa; no se copian gramos ni mililitr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SYDNEY-SPOT · Universidad de Sídney, «Spot reduction: why targeting weight loss to a specific area is a myth» · https://www.sydney.edu.au/news-opinion/news/2023/11/07/spot-reduction--why-targeting-weight-loss-to-a-specific-area-is-.html · consulta: 2026-10-25 · alcance: Alcance internacional (Australia; divulgación universitaria, 7 de noviembre de 2023). Explica que los músculos no acceden directamente a reservas de grasa específicas y que genes, sexo y edad influyen en la distribución. Se usa para desmontar la promesa de grasa localizada; no se copian cifr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7-suplementos-y-medir-avances"/>
              </a:rPr>
              <a:t><![CDATA[Suplementos deportivos y cómo medir avances sin depender del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recomienda suplementos, no prescribe dosis ni tratamiento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2026-10-26T10:09:45Z</dcterms:created>
  <dcterms:modified xsi:type="dcterms:W3CDTF">2026-10-26T10:09:45Z</dcterms:modified>
  <dc:title>Suplementos deportivos y cómo medir avances sin depender del peso</dc:title>
  <dc:description>Presentación editable del OA «Suplementos deportivos y cómo medir avances sin depender del peso». Enlace: https://saludyestetica.lumbre.lat/object/sye-c28-r01-oa07-suplementos-y-medir-avances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