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eño y recupera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eño y recupera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rmir es parte del entrenamien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o y con qué referenci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o y con qué referenci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o y con qué referenci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eño y apetito: el hambre no es falta de voluntad»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errar el día para recu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sencillos, sin rituales c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ergía para entrenar y para el dí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ábitos de descanso que sí dependen de ti»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cambia cuando falta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ñales que aparecen antes de que la báscula dig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apunta a qué hora te acostaste, a qué hora despertaste y cómo te sentiste al levantarte. No busques perfección: busc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l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os días de semana con el fin de semana. Si el horario cambia mucho, empieza por fijar una hora de despertar con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 ser dejar el teléfono fuera de la cama, cenar más temprano o bajar la cafeína por la tarde. Un cambio a la vez permite saber qué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semanas de poco sueño, no exijas marcas. Baja la carga, prioriza técnica y recuperación, y no interpretes el cansancio como falta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ida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egura comidas suficientes y variadas. Si el hambre aumenta, no recortes más: revisa el sueño y la estructur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descanso sin obsesion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roblema dura semanas, afecta tu día o aparece una señal como ronquido con pausas, somnolencia intensa o insomnio persistente, busc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inco hora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ola entrena a las seis, duerme cinco o seis horas, ve series hasta tarde y por la tarde siente hambre de dulce. La fuerza no sube y llega al viernes agotada. Cree que necesita más disciplina o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inco hora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una semana, ve que duerme menos los días que entrena temprano y que el hambre aparece sobre todo después de las noches cortas. También ve que la cafeína de la tarde le quita sueño a la noche siguiente. El problema no es la falta de un producto: es un círculo de poco sueño, más cafeína y más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inco horas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ola elige un solo cambio: dejar el teléfono fuera de la cama y acostarse media hora antes. Reduce la cafeína de la tarde y, en las semanas de poco sueño, baja la carga del entrenamiento. No compra un suplemento ni se exige una marca. Revisará en dos semanas cómo duerme y cómo se siente. Si el insomnio o los ronquidos persistieran, consul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visión de tus hábitos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rca lo que ya haces; elige una sola cosa par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que mientras duermes el cuerpo repone energía y repara tej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trenamiento es el estímulo y el sueño es parte del tiempo en que el cuerpo se adapta: repone energía, repara tejidos y organiza lo aprendido. No sustituye la comida ni 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la falta de sueño produce cansancio, interfiere con el trabajo y el estudio, y afecta la memoria, la concentración y el tiempo de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be la grelina y baja la leptina, y sientes más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HLBI explica que la grelina, que aumenta el hambre, sube, y la leptina, que ayuda a la saciedad, baja. El resultado es sentir más hambre que cuando estás bien descan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How Sleep Affects Your Health: «When you don't get enough sleep, your level of ghrelin goes up and your level of leptin goes down. This makes you feel hungrier than when you're well-rest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feína puede reducir la somnolencia por un rato, pero no devuelve la recuperación ni mejora la coordinación. Usarla para tapar una deuda de sueño no resuelv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la falta de sueño afecta el tiempo de reacción y la concentración; la cafeína no sustituye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HLBI recomienda acostarse y levantarse a la misma hora todos los días y mantener el mismo horario entre semana y fin de semana. La constancia ayuda al reloj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Healthy Sleep Habits: «Go to bed and wake up at the same time every day» y «Try to keep the same sleep schedule on weeknights and weeken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mbre de dulce tras noche corta → Comer con estructura y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rza que no sube → Revisar sueño y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nquidos con pausas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feína obligatoria cada tarde → Revisar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esta larga y tardía → Acortarla o adelan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l sueño se leen juntas: apetito, energía, entrenamiento y ánimo suelen moverse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mbre · duer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hormonal explica el aumento de hambre; el sueño es parte del tiempo en que el cuerpo repone y r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How Sleep Affects Your Healt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costarme y levantarme a la misma hora → Hábit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oncar con pausas al respirar → Señal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rmir menos para entrenar más →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arto oscuro, fresco y silencioso → Hábit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mnolencia intensa aunque dormí → Señal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afeína repone el sueño perdido →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jar el teléfono fuera de la cama → Hábit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hábitos y las señales se distinguen de las creencias que prometen compensar el sueñ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necesita más cafeína para aguantar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ás cafeína tapa la somnolencia, pero no repone la recuperación ni rompe el círculo de poco sueño. Las demás líneas describen observación, cambio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HLBI: la cafeína no sustituye el descanso; la falta de sueño afecta concentración, reacción y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6-sueno-y-recuper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a durante tres días a qué hora te acostaste, a qué hora despertaste y cómo te sentiste. Después responde: ¿el hambre o el cansancio del día se parecen más a lo que comiste o a lo que dorm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scansa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scansa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sueño es parte d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entrenamiento es el estímulo y el sueño es parte del tiempo en que el cuerpo repone energía, repara tejidos y organiza lo aprendido. Sin descanso, la adaptación se qued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uermen los adultos, como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NHLBI indica entre siete y ocho horas para adultos de dieciocho años o más, con base en las recomendaciones de la Academia Estadounidense de Medicina del Sueño. Es una referencia de población, no una met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aumenta el hambre cuando duermo 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be la grelina, que aumenta el hambre, y baja la leptina, que ayuda a la saciedad. Es una respuesta del cuerpo, no un defecto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ábitos de sueño dependen de m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rio constante, cuarto oscuro, fresco y silencioso, menos pantallas y cafeína antes de dormir, cena con margen y siesta corta y temprana. Un cambi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por e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onquidos con pausas, despertares con ahogo, somnolencia intensa aunque hayas dormido, insomnio persistente, piernas inquietas o dolores de cabeza al despertar. También si el cansancio se acompaña de tristeza o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6-sueno-y-recuper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689" r:id="rId1"/>
    <p:sldLayoutId id="2482025690" r:id="rId2"/>
    <p:sldLayoutId id="2482025691" r:id="rId3"/>
    <p:sldLayoutId id="24820256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6f4118082602e10ec4ae20901ae5400bfd2fd472fa0a04a1.jpg"/>
  <Relationship Id="rId3" Type="http://schemas.openxmlformats.org/officeDocument/2006/relationships/hyperlink" Target="https://saludyestetica.lumbre.lat/object/sye-c28-r01-oa06-sueno-y-recuper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6-sueno-y-recuperacion" TargetMode="External"/>
  <Relationship Id="rId4" Type="http://schemas.openxmlformats.org/officeDocument/2006/relationships/hyperlink" Target="https://saludyestetica.lumbre.lat/object/sye-c28-r01-oa06-sueno-y-recuper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6-sueno-y-recuperacion" TargetMode="External"/>
  <Relationship Id="rId4" Type="http://schemas.openxmlformats.org/officeDocument/2006/relationships/hyperlink" Target="https://saludyestetica.lumbre.lat/object/sye-c28-r01-oa06-sueno-y-recuperac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6-sueno-y-recuperacion" TargetMode="External"/>
  <Relationship Id="rId4" Type="http://schemas.openxmlformats.org/officeDocument/2006/relationships/hyperlink" Target="https://saludyestetica.lumbre.lat/object/sye-c28-r01-oa06-sueno-y-recuperac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hyperlink" Target="https://saludyestetica.lumbre.lat/object/sye-c28-r01-oa06-sueno-y-recuperac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6-sueno-y-recuperacion"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e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pe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6-sueno-y-recuper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el sueño participa en la recuperación y en el apetito, reconocer las señales de falta de descanso y aplicar hábitos generales de descanso, sin diagnosticar trastornos del sueño ni prescribir tratamient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28: por qué dormir es parte del entrenamiento, cómo cambia el hambre cuando falta sueño, qué hábitos de descanso dependen de ti y cuándo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eño · recuperación · apetito · energía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recuper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diagnostica trastornos del sueño, no prescribe tratamien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recuper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nombre inventado, tiene treinta y ocho años y entrena a las seis de la mañana porque es el único horario que le queda. Duerme entre cinco y seis horas porque se queda viendo series, y por la tarde siente un hambre de dulce que no tenía ant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entrenamiento se siente más pesado, la fuerza no sube y llega al viernes agotada. Está convencida de que le falta disciplina o de que necesita un suplemento para rendir. Nunca se le ocurrió que el problema empieza la noche anterior: el sueño no es el tiempo que sobra después de entrenar, es parte de la recuper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recuper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lica qué cambia cuando no duermes, por qué el apetito se desordena y qué hábitos sí están en tus man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rmir es parte del entren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renamiento es el estímulo; la recuperación es cuando el cuerpo se adapta. Esa recuperación ocurre también mientras duermes: el organismo repone energía, repara tejidos y organiza lo que aprendiste. Si el sueño se recorta todas las noches, el estímulo sigue llegando pero la adaptación se queda a medias. El NHLBI describe que la falta de sueño produce cansancio durante el día, interfiere con el trabajo, el estudio y la conducción, y puede afectar la memoria, la concentración y el tiempo de rea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rmir es parte del entren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rmir no es tiempo perdido ni un lujo de quien tiene menos compromisos. Es una función biológica que compite con las pantallas, los turnos y las preocupaciones, y por eso conviene tratarla como parte del plan y no como lo que queda al final. La pregunta útil no es «¿cuánto aguanto?», sino «¿qué estoy sacrificando cuando recorto sueño?». En la mayoría de los casos, la respuesta incluye energía, humor, decisiones y tolerancia al entrenamiento. El descanso no se ve en una foto, pero se nota en la sesión del día sigu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o y con qué refer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HLBI indica que los adultos de dieciocho años o más necesitan entre siete y ocho horas de sueño al día, con base en las recomendaciones de la Academia Estadounidense de Medicina del Sueño. Es una referencia de población, no una meta individual: hay personas que necesitan un poco más o un poco menos, y la calidad cuenta tanto como la cantidad. Lo que sí es universal es que el sueño perdido se acumula; a eso se le llama deuda de sueño y no se paga con una sola noche larga. La cifra no es una orden: es un punto de partida para conversar con tu cuerpo y con tu méd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o y con qué refer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ancia importa. Acostarse y levantarse a la misma hora, incluso el fin de semana, ayuda a que el cuerpo anticipe el descanso. Cambiar el horario cinco días y recuperar el fin de semana produce un desfase que se parece a viajar de zona horaria cada semana. Si tu trabajo o tu rutina te impiden dormir lo suficiente, el NHLBI sugiere hablarlo con un profesional; no es un fracaso personal, es un problema que merece un plan. Un horario realista se parece más a la vida real que un ideal que se rompe el primer vier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o y con qué refer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ómo el sueño participa en la recuperación y el apetito y propone hábitos generales; no diagnostica trastornos del sueño, no prescribe tratamientos y no sustituye la valoración de un profesional sanitari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feína no repone el sueñ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 reducir la somnolencia por un rato, pero no devuelve la recuperación ni mejora la coordinación. Usarla para tapar una deuda de sueño acumulada es parte del problema, no la solu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o y con qué refer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a hora de levantart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sabes por dónde empezar, fija una hora de despertar constante y cuenta hacia atrás. La constancia suele ser más útil que acostarse antes sin cambiar nada m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apetito: el hambre no es falta de volunt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no duermes lo suficiente, el apetito cambia. El NHLBI explica que la grelina, la hormona que aumenta el hambre, sube, y la leptina, la que ayuda a sentir saciedad, baja; el resultado es sentir más hambre que cuando estás bien descansado. Esa es una de las razones por las que una noche corta puede terminar en un día de picoteo, sobre todo de alimentos dulces o muy energéticos. No es un defecto de carácter: es una respuesta del cuerpo a una señal de escasez. La falta de sueño también puede inclinar la preferencia hacia lo que da energía rápi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apetito: el hambre no es falta de volunt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lo cambia la estrategia. En lugar de pelear con el hambre y restringir más, conviene revisar el sueño y asegurar comidas suficientes y variadas. Un desayuno con proteína y fibra, una comida completa y una cena que no sea sólo pan ayudan a sostener el día. Si el hambre emocional o el picoteo te preocupan, el curso 26 trata la relación con la comida sin juicios. La solución no es aguantar más: es dormir mejor y comer con estructura. No se trata de comer perfecto: se trata de no sumar restricción a una noche m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apetito: el hambre no es falta de voluntad]]></a:t>
            </a:r>
          </a:p>
        </p:txBody>
      </p:sp>
      <p:pic>
        <p:nvPicPr>
          <p:cNvPr id="3" name="" descr="Cerrar el día para recuperar">
            <a:hlinkClick r:id="rId3" tooltip="Cerrar el día para recuper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sencillos, sin rituales car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6-sueno-y-recuper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para entrenar y para 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ta de sueño se nota en la sesión antes de notarse en la báscula. El NHLBI señala que las personas con déficit de sueño tardan más en terminar tareas, tienen un tiempo de reacción más lento y cometen más errores. En el entrenamiento eso se traduce en menos concentración, peor técnica y una percepción de esfuerzo más alta. La cafeína puede tapar la somnolencia por un rato, pero no repone la recuperación ni mejora la coordinación que falta. Dormir mal también reduce la tolerancia al esfuerzo: todo cuesta más y la sesión se siente cuesta arri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para entrenar y para 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ohol tampoco es un buen aliado: puede dar sueño, pero fragmenta el descanso y empeora la calidad. Las pantallas y las comidas pesadas justo antes de acostarse tampoco ayudan. Si entrenas muy temprano, la hora de dormir es parte del entrenamiento: no se negocia con una serie más. Si entrenas tarde, conviene dejar un margen para bajar la activación antes de acostarte. La cafeína de la tarde y el alcohol de la noche son dos ladrones comunes de sueño, aunque se sientan como soluciones. Evitarlos no es una regla estética: es cuidar la cal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para entrenar y para 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sueño y el entrenamiento. La tercera columna no prescribe: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47950"/>
                <a:gridCol w="2124075"/>
                <a:gridCol w="3343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o a las seis y duermo cinco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de acostarse y pan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r el cierre del día antes que sumar caf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hambre de dulce por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de la noche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con estructura y revisar el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erza no sube y llego ag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comida y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la carga una semana y dormir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co y me despierto con ah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que necesit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se resuelve con una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47950"/>
                <a:gridCol w="2124075"/>
                <a:gridCol w="3343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or tu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ruido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el cuarto y planear el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ábitos de descanso que sí dependen de ti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HLBI recomienda acostarse y levantarse a la misma hora todos los días y mantener el mismo horario entre semana y el fin de semana. También sugiere un dormitorio silencioso, fresco y oscuro. A eso se suman hábitos sencillos: bajar las luces y las pantallas antes de dormir, evitar la cafeína por la tarde, cenar con margen y dejar el teléfono fuera de la cama. No son reglas mágicas; son condiciones que hacen más probable el descanso. La luz fuerte y el ruido del celular son señales de alerta para el cerebro, justo cuando quieres que baj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ábitos de descanso que sí dependen de ti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esta puede ayudar si es corta y temprana, pero una siesta larga o muy tarde puede quitar sueño a la noche. Para quienes trabajan por turnos, el reto es mayor: conviene proteger el cuarto de la luz y el ruido, y planear el descanso como se planea una comida. Ningún hábito aislado compensa un horario imposible; si el trabajo no permite dormir, el problema es del horario, no de la fuerza de voluntad. Un turno rotativo no se arregla con disciplina: se arregla con acuerdos, oscuridad y horarios protegi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ábitos de descanso que sí dependen de ti]]></a:t>
            </a:r>
          </a:p>
        </p:txBody>
      </p:sp>
      <p:pic>
        <p:nvPicPr>
          <p:cNvPr id="3" name="" descr="Lo que cambia cuando falta sueño">
            <a:hlinkClick r:id="rId3" tooltip="Lo que cambia cuando falta sueñ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ñales que aparecen antes de que la báscula diga al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6-sueno-y-recuperac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resuelven con una rutina de relajación: ronquidos fuertes, pausas al respirar mientras duermes, despertares con ahogo, somnolencia intensa durante el día aunque hayas dormido, dificultad para dormir que dura semanas, piernas inquietas o dolores de cabeza al despertar. También merece consulta el insomnio que afecta tu trabajo, tu ánimo o tu seguridad al conducir. Estas señales pueden tener causas que necesitan valoración; esta lección no las diagnostica. No toda somnolencia es falta de sueño; por eso conviene describirla y no autodiagnosticar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mbarazo, la lactancia, los menores de edad, las personas mayores frágiles y quienes toman medicación con horarios merecen una conversación aparte con su equipo de salud. Los trastornos del sueño tienen tratamiento, y el primer paso es describir lo que pasa, no aguantar. Si el cansancio se acompaña de tristeza, ansiedad o pensamientos difíciles, también conviene buscar ayuda: el sueño y el ánimo se afectan mutuamente. Pedir ayuda por el sueño no es exagerar: es tratar una función básica con la misma seriedad que una le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una sema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apunta a qué hora te acostaste, a qué hora despertaste y cómo te sentiste al levantarte. No busques perfección: busca el patr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onsta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s días de semana con el fin de semana. Si el horario cambia mucho, empieza por fijar una hora de despertar consta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olo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ser dejar el teléfono fuera de la cama, cenar más temprano o bajar la cafeína por la tarde. Un cambio a la vez permite saber qué funci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el entrena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semanas de poco sueño, no exijas marcas. Baja la carga, prioriza técnica y recuperación, y no interpretes el cansancio como falta de discipl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la comi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egura comidas suficientes y variadas. Si el hambre aumenta, no recortes más: revisa el sueño y la estructura del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tu descanso sin obsesionart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uándo consul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dura semanas, afecta tu día o aparece una señal como ronquido con pausas, somnolencia intensa o insomnio persistente, busca valoración profesi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as cinco horas de Paol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entrena a las seis, duerme cinco o seis horas, ve series hasta tarde y por la tarde siente hambre de dulce. La fuerza no sube y llega al viernes agotada. Cree que necesita más disciplina o un suplem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as cinco horas de Paol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una semana, ve que duerme menos los días que entrena temprano y que el hambre aparece sobre todo después de las noches cortas. También ve que la cafeína de la tarde le quita sueño a la noche siguiente. El problema no es la falta de un producto: es un círculo de poco sueño, más cafeína y más hamb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as cinco horas de Paol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ola elige un solo cambio: dejar el teléfono fuera de la cama y acostarse media hora antes. Reduce la cafeína de la tarde y, en las semanas de poco sueño, baja la carga del entrenamiento. No compra un suplemento ni se exige una marca. Revisará en dos semanas cómo duerme y cómo se siente. Si el insomnio o los ronquidos persistieran, consultar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a:t>
            </a:r>
          </a:p>
        </p:txBody>
      </p:sp>
      <p:pic>
        <p:nvPicPr>
          <p:cNvPr id="3" name="" descr="Revisión de tus hábitos de sueño">
            <a:hlinkClick r:id="rId3" tooltip="Revisión de tus hábitos de sueñ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rca lo que ya haces; elige una sola cosa para cambi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6-sueno-y-recuperac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rmir menos para entrenar más. El entrenamiento extra compite con la recuperación. Si recortas sueño para sumar sesiones, el estímulo crece pero la adaptación se queda atrás, y el riesgo de lesión y agotamiento sub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ansancio con falta de motivación. La falta de sueño se parece a la desgana: cuesta concentrarse, la carga se siente más pesada y aparecen errores. Antes de exigirte más, revisa cuánto dormi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cafeína para tapar la deuda de sueño. La cafeína reduce la somnolencia por un rato, pero no repone la recuperación. Si la necesitas para funcionar todos los días, el problema es el sueño, no la falta de cafeín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perar el fin de semana a deshoras. Dormir hasta muy tarde el sábado y el domingo desfasa el reloj interno. La constancia entre semana y fin de semana suele ayudar más que una sola noche larg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ermes menos de lo que necesitas varias noches, no aumentes la carga de entrenamiento esa sema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ambre aumenta después de una noche corta, revisa el sueño antes de recortar com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feína se volvió obligatoria para funcionar, el problema es el descanso, no la dosi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orario de trabajo impide dormir, busca un plan con un profesional; no es falta de volunt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ronquidos con pausas, somnolencia intensa o insomnio persistente,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roncas fuerte, haces pausas al respirar mientras duermes, despiertas con ahogo, tienes somnolencia intensa durante el día aunque hayas dormido, tardas semanas en conciliar el sueño, tienes piernas inquietas o dolores de cabeza al desper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el cansancio se acompaña de tristeza, ansiedad o pensamientos difíciles, si estás embarazada o amamantando, si la persona es menor de edad o adulta mayor frágil, o si tomas medicación con horarios.]]></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la relación entre sueño, apetito y recuperación; no diagnostica trastornos del sueño, no prescribe tratamientos y no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el sueño forma parte de la recuperación del entrenamien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mientras duermes el cuerpo repone energía y repara tejidos.]]></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dormir quema más grasa que entren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sueño sustituye la comida después de entren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i duermes mucho no necesitas entren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ocurre con el apetito cuando no duermes lo sufici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cambia: el hambre depende sólo de la voluntad.]]></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be la grelina y baja la leptina, y sientes más hambr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 el hambre y por eso hay que comer meno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cambia si además entrenas en ayun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feína repone la recuperación que falta cuando duermes po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tener un horario constante para acostarse y levantarse, incluso el fin de semana, ayuda al descan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o que convien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mbre de dulce tras noche cor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uerza que no sub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nquidos con paus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feína obligatoria cada tard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esta larga y tardí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sueño y recuper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el descans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rtarla o adelantarl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er con estructura y dorm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falta sueño, la grelina sube y la leptina baja, y el resultado es más ___. La recuperación del entrenamiento ocurre en parte mientras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ábito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nsul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ostarme y levantarme a la misma ho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oncar con pausas al respir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rmir menos para entrenar má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arto oscuro, fresco y silencio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mnolencia intensa aunque dormí]]></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afeína repone el sueño perd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jar el teléfono fuera de la cam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ola anota una semana de horarios y cómo despiert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 que las noches cortas coinciden con más hambre y peor entrenamiento.]]></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necesita más cafeína para aguantar el vierne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ige acostarse media hora antes y dejar el teléfono fue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 en dos semanas cómo duerme y cómo se s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6-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cómo el sueño cambia el apetito y la energía, distingues un hábito útil de un mito y sabes cuándo consult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ñales y la lista de hábitos; elige un solo cambio para la próxima semana y anota cómo despiert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 durante tres días a qué hora te acostaste, a qué hora despertaste y cómo te sentiste. Después responde: ¿el hambre o el cansancio del día se parecen más a lo que comiste o a lo que dormist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cansar mej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la recuperación, no tiempo per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elina y lep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poco sueño sube el hambre y baja la 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uda de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umula; una noche larga no la bo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hora entre semana y fin d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quidos con pausas o somnolencia int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cansar mej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6-sueno-y-recuperac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sueño es parte del entrenamien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entrenamiento es el estímulo y el sueño es parte del tiempo en que el cuerpo repone energía, repara tejidos y organiza lo aprendido. Sin descanso, la adaptación se queda a medi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uermen los adultos, como refer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NHLBI indica entre siete y ocho horas para adultos de dieciocho años o más, con base en las recomendaciones de la Academia Estadounidense de Medicina del Sueño. Es una referencia de población, no una meta individu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aumenta el hambre cuando duermo po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be la grelina, que aumenta el hambre, y baja la leptina, que ayuda a la saciedad. Es una respuesta del cuerpo, no un defecto de volunt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ábitos de sueño dependen de mí?]]></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rio constante, cuarto oscuro, fresco y silencioso, menos pantallas y cafeína antes de dormir, cena con margen y siesta corta y temprana. Un cambio a la vez.]]></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por el sueñ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descans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onquidos con pausas, despertares con ahogo, somnolencia intensa aunque hayas dormido, insomnio persistente, piernas inquietas o dolores de cabeza al despertar. También si el cansancio se acompaña de tristeza o ansie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eño no es lo que sobra después del entrenamiento: es parte de la recuperación. Cuando falta, el apetito se desordena, la concentración baja y el esfuerzo se siente más pesado. Los adultos necesitan alrededor de siete u ocho horas como referencia, con horarios constantes y un cuarto que ayude. La cafeína no repone lo perdido. Esta semana, elige un solo cambio de descanso y mide cómo despiert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SUENO · NHLBI/NIH, Sleep Deprivation and Deficiency: How Sleep Affects Your Health, How Much Sleep Is Enough y Healthy Sleep Habits · https://www.nhlbi.nih.gov/health/sleep-deprivation/health-effect s · consulta: 2026-10-25 · alcance: Alcance internacional]]></a:t>
            </a:r>
          </a:p>
        </p:txBody>
      </p:sp>
      <p:sp>
        <p:nvSpPr>
          <p:cNvPr id="9"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ituto Nacional del Corazón, los Pulmones y la Sangre de Estados Uni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el efecto del sueño en el apetito (grelina y leptina), la concentración, el tiempo de reacción y el ánimo; recomienda de 7 a 8 horas para adultos de 18 años o más y hábitos de horario y entorno. Se usa como referencia de población, no como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6-sueno-y-recuperacion"/>
              </a:rPr>
              <a:t><![CDATA[Sueño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Sitúa el sueño entre los beneficios asociados a la actividad física regular y recuerda que moverse es beneficioso para la salud física y mental. No se usan las cifras de minutos ni de días de fuerz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diagnostica trastornos del sueño ni prescribe tratamiento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2026-10-26T10:10:16Z</dcterms:created>
  <dcterms:modified xsi:type="dcterms:W3CDTF">2026-10-26T10:10:16Z</dcterms:modified>
  <dc:title>Sueño y recuperación</dc:title>
  <dc:description>Presentación editable del OA «Sueño y recuperación». Enlace: https://saludyestetica.lumbre.lat/object/sye-c28-r01-oa06-sueno-y-recuperacion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