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5-salud-rendimiento-y-estetic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alud, rendimiento y estética: tres objetivos distinto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alud, rendimiento y estética: tres objetivos distinto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palabras que parecen una sol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salud es la base, no el premio de consolación»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salud es la base, no el premio de consolación»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salud es la base, no el premio de consolación»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ndimiento no siempre vive en el cuerpo más delgad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Ordenar tres objetivos que tiran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 orden temporal, no una jerarquía e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stética: legítima, subjetiva y difícil de medi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los objetivos choca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mide cada ob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preguntas distintas que no se contestan con la misma v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rdenar prioridades sin rigidez»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tus objetivos en un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os tres obje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a hoja, separa salud, rendimiento y estética. Debajo de cada uno, anota qué quieres concretamente y para cuándo. Si una meta aparece en dos columnas, pregúntate cuál 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tus objetivos en un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signa una medida a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lud: energía, sueño, ánimo, análisis si los tienes. Rendimiento: una marca o una tarea. Estética: ropa o fotos. Si un objetivo no tiene medida, todavía es una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tus objetivos en un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Busca el precio d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cada meta, escribe qué tendrías que sacrificar: horas de sueño, comida, tiempo, relaciones. Un cambio que se paga con salud no es un buen cambio, aunque se vea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tus objetivos en un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lige una prioridad temp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qué objetivo manda este mes o esta temporada. Los otros no desaparecen: quedan en segundo plano. Escribir la fecha de revisión evita que la excepción se vuelva e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tus objetivos en un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visa con datos, no con cast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el plazo, compara las medidas que elegiste. Si no avanzaste, pregunta qué faltó: sueño, comida, entrenamiento, tiempo. No conviertas el resultado en un juicio sobre tu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tus objetivos en un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onsulta si el orden se rom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estética desplazó todo, si comer te angustia o si el cansancio y las lesiones se acumulan, busca ayuda profesional. Ese es un problema de salud, no de discip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tres varas de Ren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enata corre tres veces por semana, quiere mejorar su tiempo en diez kilómetros y también quiere verse más definida. Su báscula casi no cambia; su médico le dice que la presión y los análisis mejoraron; su entrenador le pide bajar grasa; su amiga le sugiere ayu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tres varas de Ren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se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escribir los tres objetivos, Renata ve que su salud ya avanzó aunque el peso no se mueva, que su rendimiento depende de entrenar con energía y dormir, y que su objetivo estético no tiene una medida clara más allá del espejo. También ve que el ayuno de su amiga no responde a ninguno de sus tres objetivos: es una regla sue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tres varas de Ren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nata conserva el hábito, mide su tiempo y su energía, y deja de usar la báscula como único juez. No adopta el ayuno ni recorta más comida: primero revisa sueño, desayuno y recuperación. Su prioridad de la temporada es el rendimiento, con la salud como base. La estética queda como consecuencia, no como prueba. Si apareciera angustia con la comida, consulta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ambiar algo por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varias respuestas te incomodan, conviene revisar el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salud pregunta cómo funciona el cuerpo; el rendimiento, qué tan bien haces una tarea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alud se refiere al funcionamiento y al bienestar; el rendimiento, a una capacidad concreta como correr, levantar o resistir. Cada uno tiene su propia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fine los tres objetivos por la pregunta que responden, no por el aspecto d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5-salud-rendimiento-y-estetic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salud puede mejorar sin que el peso cambie, y eso cuenta como av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beneficios de la actividad física no dependen de que el peso cambie. Presión, sueño, energía y ánimo son señales de salud que la báscula no m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Actividad física: la actividad regular es muy beneficiosa para la salud física y mental; NIDDK: el peso es un factor de riesgo, no la única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5-salud-rendimiento-y-estetic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rer verse bien es válido; el problema es usar la apariencia como prueba de que el cuerpo está sano. La salud se mide con otras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el deseo estético de la medición de salud y recuerda que la percepción cambia con luz, ropa y estado de á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5-salud-rendimiento-y-estetic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hay una dirección universal. En algunos deportes puede ayudar y en otros costar fuerza, energía o recuperación. El rendimiento se mide con la tarea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explica que el rendimiento depende de entrenamiento, técnica, energía, sueño y recuperación, no sólo del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5-salud-rendimiento-y-estetic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alud → Energía, sueño y análi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ndimiento → Marca o carga en un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ética → Ropa, fotos y per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flicto → Un objetivo que se paga con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ioridad temporal → Un orden con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objetivo tiene una señal distinta; el conflicto aparece cuando una meta se paga con el sustrato de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5-salud-rendimiento-y-estetic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alud ·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salud, el rendimiento y la apariencia se vuelven más caros. La estética importa, pero no sustituye las señales de funcio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ordena salud primero y distingue la apariencia de las medidas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5-salud-rendimiento-y-estetic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uermo mejor y tengo más energía →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rro los diez kilómetros más rápido → 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camisa me queda distinta →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i presión arterial bajó →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evanto más en sentadilla → 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Me veo más definida al espejo →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Me recupero mejor entre sesiones → 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ñales de salud, rendimiento y estética son distintas y no siempre se mueven j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5-salud-rendimiento-y-estetic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su amiga bajó de peso con ayuno, concluye que ese es el plan para su 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so de otra persona no indica que el mismo plan sirva para su rendimiento ni para su salud. Las demás líneas describen observación, revisión y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caso personal no es evidencia para todos; cada objetivo tiene su propia medida y su propio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5-salud-rendimiento-y-estetic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tus tres objetivos actuales y la medida que usas para cada uno. Después responde: ¿alguna de esas medidas está juzgando un objetivo que no le corresponde? ¿Qué cambiarías esta tempo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separar los tres obje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separar los tres obje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 responde la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ómo funciona el cuerpo: energía, sueño, ánimo, presión, glucosa, dolor y capacidad para la vida diaria. No se mide sólo con la bás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 responde el 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tan bien haces una tarea concreta: correr, levantar, resistir un partido. Se mide con una marca o una carga, no con el asp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estética no manda sobre la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salud es la base que hace posibles el rendimiento y la apariencia. Cuando la estética exige sacrificar sueño, comida o recuperación, el costo aparece en todo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cuando los objetivos cho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ar el conflicto, elegir una prioridad por temporada y escribir cuándo se revisa. La salud no se negocia; el orden de los otros dos puede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a preocupación por el peso o la apariencia lleva a restringir, compensar o sentir culpa persistente; también ante cansancio, lesiones repetidas o menstruación irreg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5-salud-rendimiento-y-estetic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5706" r:id="rId1"/>
    <p:sldLayoutId id="2482025707" r:id="rId2"/>
    <p:sldLayoutId id="2482025708" r:id="rId3"/>
    <p:sldLayoutId id="248202570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d681dbc2836525670432d090073ffba78fd74e0e4da11dd1.jpg"/>
  <Relationship Id="rId3" Type="http://schemas.openxmlformats.org/officeDocument/2006/relationships/hyperlink" Target="https://saludyestetica.lumbre.lat/object/sye-c28-r01-oa05-salud-rendimiento-y-estetic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8-r01-oa05-salud-rendimiento-y-estetica" TargetMode="External"/>
  <Relationship Id="rId4" Type="http://schemas.openxmlformats.org/officeDocument/2006/relationships/hyperlink" Target="https://saludyestetica.lumbre.lat/object/sye-c28-r01-oa05-salud-rendimiento-y-estetic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8-r01-oa05-salud-rendimiento-y-estetica" TargetMode="External"/>
  <Relationship Id="rId4" Type="http://schemas.openxmlformats.org/officeDocument/2006/relationships/hyperlink" Target="https://saludyestetica.lumbre.lat/object/sye-c28-r01-oa05-salud-rendimiento-y-estetica"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8-r01-oa05-salud-rendimiento-y-estetica" TargetMode="External"/>
  <Relationship Id="rId4" Type="http://schemas.openxmlformats.org/officeDocument/2006/relationships/hyperlink" Target="https://saludyestetica.lumbre.lat/object/sye-c28-r01-oa05-salud-rendimiento-y-estetica"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hyperlink" Target="https://saludyestetica.lumbre.lat/object/sye-c28-r01-oa05-salud-rendimiento-y-estetica"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5-salud-rendimiento-y-estetica"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alu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ndimi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tét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bjetiv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stint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8-r01-oa05-salud-rendimiento-y-estetic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os objetivos de salud, rendimiento y estética, reconocer cuándo entran en conflicto y ordenar prioridades sin sacrificar la salud ni convertir la apariencia en la única medida del progres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l curso 28: qué mide cada objetivo, por qué la salud es la base, cómo la estética se vuelve una meta legítima pero mal medida y qué hacer cuando los tres tiran en direcciones distint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alud · rendimiento · estética · prioridades · criteri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lud, rendimiento y estética: tres objetivos distint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y jóvenes desde 16 años que se ejercitan o quieren empezar y que quieren entender la nutrición alrededor del ejercicio. No requiere conocimientos previos. Es formación educativa: no prescribe dietas, entrenamientos ni tratamientos, y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lud, rendimiento y estética: tres objetivos distint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nata, nombre inventado, tiene treinta y un años y empezó a correr para «tonificar». Su entrenador le dice que baje grasa para mejorar su tiempo en la carrera de diez kilómetros; una amiga le recomienda ayuno y cardio en ayunas para marcar el abdomen; su médico le comenta que sus análisis y su presión arterial mejoraron desde que se mue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lud, rendimiento y estética: tres objetivos distint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ata sólo mira la báscula, que casi no se ha movido, y siente que no está logrando nada. Los tres consejos hablan de su cuerpo, pero no del mismo objetivo: uno busca salud, otro rendimiento y otro apariencia. Confundirlos la lleva a medir todo con una sola vara y a desanimarse con datos que no responden a la pregunta que hace.]]></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epara los tres objetivos, muestra dónde chocan y propone un orden que no sacrifica lo que sostiene a los demá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alabras que parecen una so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ud, rendimiento y estética suenan a lo mismo cuando se habla de «ponerse bien», pero responden a preguntas distintas. La salud pregunta cómo funciona el cuerpo: energía, sueño, ánimo, presión, glucosa, dolor, capacidad de hacer la vida diaria. El rendimiento pregunta qué tan bien haces una tarea concreta: correr más, levantar más, recuperarte entre series, resistir un partido. La estética pregunta cómo se ve el cuerpo, y esa respuesta depende de la cultura, la moda, la luz y el espejo que u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alabras que parecen una so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objetivo tiene su propia medida y su propio plazo. La salud se nota en semanas y meses, y a veces en análisis que no se ven. El rendimiento se mide con una marca, una serie o una sesión que antes costaba más. La estética se mide con fotos, ropa o percepciones que cambian según el día. El error empieza cuando se usa una sola vara para los tres: la báscula no dice si duermes mejor, ni si tu presión mejora, ni si tu entrenamiento progresa. Dice un número, no un objetivo. Y cuando la única medida es la báscula, cualquier fluctuación se lee como fracas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alud es la base, no el premio de consola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tividad física regular es «muy beneficiosa para la salud física y mental», según la OMS, y esos beneficios no dependen de que la báscula se mueva. Una persona puede mejorar su presión, su glucosa, su sueño o su estado de ánimo aunque el peso cambie poco. Esa es la razón para poner la salud primero: no porque sea el objetivo más noble, sino porque es la condición que hace posibles los otros dos. Sin energía, sin descanso y sin un cuerpo que se recupere, el rendimiento se estanca y la apariencia se vuelve una meta cada vez más ca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alud es la base, no el premio de consola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IDDK recuerda que la obesidad es una enfermedad crónica y que el exceso de peso aumenta el riesgo de diabetes tipo 2, enfermedad cardiaca, enfermedad renal y otros problemas. Esa frase no convierte a nadie en un diagnóstico ni justifica burlarse de un cuerpo: explica por qué la salud merece una conversación seria y no sólo un comentario sobre tallas. Cuando la estética se pone por delante, es fácil olvidar que el cuerpo que se quiere mostrar es el mismo que necesita dormir, digerir, defenderse de infecciones y recuperarse del entrenamien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alud es la base, no el premio de consola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ermedia de carácter informativo. Distingue salud, rendimiento y estética y propone un orden de prioridades; no prescribe dietas, entrenamientos ni tratamiento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rse mejor no es estar mejor]]></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cambio de apariencia no prueba que la salud mejore, y un peso estable no prueba que no haya avances. La báscula y el espejo no miden sueño, fuerza, presión ni ánim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alud es la base, no el premio de consola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qué objetivo estás midiend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juzgar un resultado, di en voz alta qué objetivo estabas buscando. Si la respuesta es «estética», no esperes que la báscula te diga si estás más san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ndimiento no siempre vive en el cuerpo más delg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ndimiento depende de entrenamiento, técnica, energía disponible, sueño y recuperación. Bajar de peso puede mejorar una marca en algunos deportes y empeorarla en otros; no hay una dirección universal. Un cuerpo muy restringido puede perder fuerza, tolerar peor las cargas y enfermar más seguido. Por eso el rendimiento se mide con la tarea que te importa y no con un número de báscula: si tu objetivo es correr diez kilómetros, la pregunta es cómo corres, no cuánto pesas. Una marca mejor con menos energía tampoco es un progreso sosteni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ndimiento no siempre vive en el cuerpo más delg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importa el deporte. Un levantador y una corredora no necesitan el mismo cuerpo ni la misma energía, y dos personas del mismo deporte pueden rendir mejor con composiciones distintas. Copiar la dieta o el físico de un atleta de élite es doblemente engañoso: no ves su genética, su historial, su equipo ni los años que lleva entrenando. El rendimiento se construye con un plan que se sostiene, no con una restricción que se presume. La comparación útil es contigo mismo hace un mes, no con una foto aje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ndimiento no siempre vive en el cuerpo más delgado]]></a:t>
            </a:r>
          </a:p>
        </p:txBody>
      </p:sp>
      <p:pic>
        <p:nvPicPr>
          <p:cNvPr id="3" name="" descr="Ordenar tres objetivos que tiran distinto">
            <a:hlinkClick r:id="rId3" tooltip="Ordenar tres objetivos que tiran distint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 orden temporal, no una jerarquía eter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8-r01-oa05-salud-rendimiento-y-estetic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tética: legítima, subjetiva y difícil de me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rer verse bien no es frívolo. La apariencia influye en cómo nos sentimos y en cómo nos tratamos, y cuidarla puede ser una forma de autocuidado. El problema no es el deseo, sino convertirlo en la única prueba de que algo sirve. Los cánones cambian con las décadas y las culturas; lo que hoy se considera «tonificado» mañana se ve distinto. Además, la forma del cuerpo depende de la genética, la edad, el sexo, la distribución de la grasa y la historia de cada persona, no sólo del esfuerzo. También cambia con lo que el cuerpo ha vivi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tética: legítima, subjetiva y difícil de me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tética también es difícil de medir porque el espejo no es un instrumento. La luz, la ropa, la postura, la hora del día y el estado de ánimo cambian la percepción. Una foto puede mostrar un cambio que la báscula no ve, y una báscula puede mostrar un cambio que la foto no explica. Ninguna de las dos dice si estás más sano. Usarlas como datos está bien; usarlas como jueces únicos lleva a decisiones que no resisten la semana. Una medida aislada no cuenta la historia; una serie de datos en las mismas condiciones, sí.]]></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tética: legítima, subjetiva y difícil de med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onde los objetivos se cruzan. La tercera columna no decide por ti: ordena la convers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2495550"/>
                <a:gridCol w="2209800"/>
                <a:gridCol w="3409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jetivo está habl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marcar el abdomen en un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ética con pr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sueño, comida y entrenamiento antes de recortar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 marca no mejora aunque peso me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rar energía, recuperación y técnica, no sólo el p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s análisis mejoraron pero la báscula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rvar el hábito y medir lo que sí camb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graphicFrame>
        <p:nvGraphicFramePr>
          <p:cNvPr id="7" name="" descr=""/>
          <p:cNvGraphicFramePr>
            <a:graphicFrameLocks noGrp="1"/>
          </p:cNvGraphicFramePr>
          <p:nvPr/>
        </p:nvGraphicFramePr>
        <p:xfrm>
          <a:off x="514350" y="1257300"/>
          <a:ext cx="8115300" cy="2352675"/>
        </p:xfrm>
        <a:graphic>
          <a:graphicData uri="http://schemas.openxmlformats.org/drawingml/2006/table">
            <a:tbl>
              <a:tblPr firstRow="1" bandRow="1"/>
              <a:tblGrid>
                <a:gridCol w="2495550"/>
                <a:gridCol w="2209800"/>
                <a:gridCol w="3409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jetivo está habl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da culpa saltarme un entren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ética o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uperar flexibilidad y consultar si la culpa pers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copiar el cuerpo de un at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ética con información incomp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rdar genética, historial y contexto que no v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os objetivos choc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onflictos aparecen cuando un objetivo pide algo que otro no puede pagar. Bajar grasa rápido puede mejorar la apariencia y arruinar el rendimiento; entrenar más para rendir puede quitar horas de sueño y empeorar la salud; obsesionarse con una zona del cuerpo puede llevar a ejercicio de castigo y a una relación difícil con la comida. El conflicto no siempre es evidente: a veces se disfraza de disciplina, de «modo competencia» o de un reto de redes sociales. Se resuelve nombrando qué estás dispuesto a sacrificar y qué 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os objetivos choc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merecen atención: cansancio que no cede, lesiones repetidas, menstruación irregular, obsesión por pesar o medir, culpa después de comer, ejercicio que se siente obligatorio aunque haya dolor. El NIMH describe los trastornos de la conducta alimentaria como enfermedades graves en las que la persona puede quedar fijada en el peso, la figura o el control de la comida. No se trata de diagnosticarte con una lista, sino de reconocer cuándo el objetivo estético dejó de ser un deseo y se volvió una tramp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os objetivos chocan]]></a:t>
            </a:r>
          </a:p>
        </p:txBody>
      </p:sp>
      <p:pic>
        <p:nvPicPr>
          <p:cNvPr id="3" name="" descr="Qué mide cada objetivo">
            <a:hlinkClick r:id="rId3" tooltip="Qué mide cada objetivo"/>
          </p:cNvPr>
          <p:cNvPicPr>
            <a:picLocks noChangeAspect="1"/>
          </p:cNvPicPr>
          <p:nvPr>
            <p:ph type="pic" idx="1"/>
          </p:nvPr>
        </p:nvPicPr>
        <p:blipFill>
          <a:blip r:embed="rId2"/>
          <a:stretch>
            <a:fillRect/>
          </a:stretch>
        </p:blipFill>
        <p:spPr>
          <a:xfrm>
            <a:off x="1533525" y="1257300"/>
            <a:ext cx="60674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preguntas distintas que no se contestan con la misma va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8-r01-oa05-salud-rendimiento-y-estetica"/>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denar prioridades sin rigidez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orden práctico es: primero la salud, después el rendimiento si entrenas para algo concreto, y al final la estética como consecuencia que se disfruta pero no manda. Eso no significa ignorar la apariencia; significa que no se compra a costa del sueño, la comida suficiente o la recuperación. Si un cambio te quita energía, te lesiona o te hace temer la comida, el precio es demasiado alto aunque el espejo lo aplauda. Ese orden no es una jerarquía moral: es una forma de proteger lo que hace posible lo demá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denar prioridades sin rigidez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también puede cambiar por temporadas. Hay meses en los que la prioridad es descansar y recuperar una lesión; otros, en los que hay una competencia; otros, en los que sólo quieres mantener el hábito. Lo importante es decirlo en voz alta y revisarlo cada cierto tiempo, no improvisar cada lunes. Si la estética ocupa todo el espacio y no puedes soltarla sin angustia, esa es una razón para consultar, no para apretar más. La prioridad se elige, se escribe y se revisa; no se improvisa cada mañ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rdenar prioridades sin rigidez · Procedimiento: ordenar tus objetivos en una hoj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os tres objetiv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hoja, separa salud, rendimiento y estética. Debajo de cada uno, anota qué quieres concretamente y para cuándo. Si una meta aparece en dos columnas, pregúntate cuál mand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rdenar prioridades sin rigidez · Procedimiento: ordenar tus objetivos en una hoj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signa una medida a cada un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ud: energía, sueño, ánimo, análisis si los tienes. Rendimiento: una marca o una tarea. Estética: ropa o fotos. Si un objetivo no tiene medida, todavía es una inten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rdenar prioridades sin rigidez · Procedimiento: ordenar tus objetivos en una hoj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el precio del camb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ada meta, escribe qué tendrías que sacrificar: horas de sueño, comida, tiempo, relaciones. Un cambio que se paga con salud no es un buen cambio, aunque se vea bi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rdenar prioridades sin rigidez · Procedimiento: ordenar tus objetivos en una hoj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una prioridad tempor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qué objetivo manda este mes o esta temporada. Los otros no desaparecen: quedan en segundo plano. Escribir la fecha de revisión evita que la excepción se vuelva eter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rdenar prioridades sin rigidez · Procedimiento: ordenar tus objetivos en una hoj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con datos, no con castig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el plazo, compara las medidas que elegiste. Si no avanzaste, pregunta qué faltó: sueño, comida, entrenamiento, tiempo. No conviertas el resultado en un juicio sobre tu val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rdenar prioridades sin rigidez · Procedimiento: ordenar tus objetivos en una hoj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sulta si el orden se romp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estética desplazó todo, si comer te angustia o si el cansancio y las lesiones se acumulan, busca ayuda profesional. Ese es un problema de salud, no de discipli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denar prioridades sin rigidez · Caso ficticio: las tres varas de Renata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nata corre tres veces por semana, quiere mejorar su tiempo en diez kilómetros y también quiere verse más definida. Su báscula casi no cambia; su médico le dice que la presión y los análisis mejoraron; su entrenador le pide bajar grasa; su amiga le sugiere ayun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denar prioridades sin rigidez · Caso ficticio: las tres varas de Renata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separa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escribir los tres objetivos, Renata ve que su salud ya avanzó aunque el peso no se mueva, que su rendimiento depende de entrenar con energía y dormir, y que su objetivo estético no tiene una medida clara más allá del espejo. También ve que el ayuno de su amiga no responde a ninguno de sus tres objetivos: es una regla suel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denar prioridades sin rigidez · Caso ficticio: las tres varas de Renata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ata conserva el hábito, mide su tiempo y su energía, y deja de usar la báscula como único juez. No adopta el ayuno ni recorta más comida: primero revisa sueño, desayuno y recuperación. Su prioridad de la temporada es el rendimiento, con la salud como base. La estética queda como consecuencia, no como prueba. Si apareciera angustia con la comida, consultarí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denar prioridades sin rigidez]]></a:t>
            </a:r>
          </a:p>
        </p:txBody>
      </p:sp>
      <p:pic>
        <p:nvPicPr>
          <p:cNvPr id="3" name="" descr="Antes de cambiar algo por estética">
            <a:hlinkClick r:id="rId3" tooltip="Antes de cambiar algo por estétic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varias respuestas te incomodan, conviene revisar el orde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8-r01-oa05-salud-rendimiento-y-estetica"/>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báscula para medir los tres objetivos. El peso no dice si duermes mejor, si tu presión baja o si tu marca mejora. Cada objetivo necesita su propia señal, y confundirlas lleva a abandonar hábitos que sí funcionan.]]></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el cuerpo más delgado rinde más. El rendimiento depende de energía, técnica, sueño y recuperación. Restringir de más puede costar fuerza, tolerancia al entrenamiento y salu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el físico de alguien sin ver su contexto. Genética, edad, historial, equipo y años de entrenamiento no aparecen en una foto. Lo que ves es un resultado, no el proceso que lo hizo posible.]]></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la disciplina en castigo. Entrenar con dolor, compensar cada comida o sentir culpa por descansar no es disciplina: es una señal de que el objetivo estético ocupó todo el espaci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cambio te quita sueño, comida o recuperación, el precio es demasiado alto aunque mejore la aparienci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u marca no mejora, revisa energía y descanso antes de recortar más comid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báscula no se mueve pero tu salud o tu rendimiento mejoran, cambia la medida, no el hábit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estética es tu única motivación y te angustia, busca apoyo profesion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os objetivos chocan, elige una prioridad por temporada y escribe cuándo la revisarás.]]></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la preocupación por el peso o la apariencia te lleva a restringir comidas, a compensar con ejercicio, a pesarte muchas veces al día o a sentir culpa persistente; si tienes menstruación irregular, cansancio que no cede, lesiones repetidas o pérdida de peso no buscada; si h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mbarazo, lactancia, diabetes tratada, enfermedad renal o hepática, medicación con horarios o antecedentes de trastorno de la conducta alimentaria.]]></a:t>
            </a:r>
          </a:p>
        </p:txBody>
      </p:sp>
      <p:sp>
        <p:nvSpPr>
          <p:cNvPr id="10" name=""/>
          <p:cNvSpPr txBox="1"/>
          <p:nvPr/>
        </p:nvSpPr>
        <p:spPr>
          <a:xfrm>
            <a:off x="685800" y="21621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el dolor que cambia tu entrenamiento y cualquier síntoma que aparezca junto con un cambio de dieta. Esta lección distingue objetivos y propone un orden; no diagnostica, no prescribe y no sustituye una consul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diferencia principal entre salud y rendimient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salud se mide con la báscula y el rendimiento con fotos.]]></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salud pregunta cómo funciona el cuerpo; el rendimiento, qué tan bien haces una tarea concret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rendimiento es siempre más importante que la salud.]]></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hay diferencia: ambos se miden con la misma marc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mejora su presión y su sueño, pero la báscula no cambia. ¿Qué se puede conclui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no está logrando nada porque el peso es lo único que import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salud puede mejorar sin que el peso cambie, y eso cuenta como avanc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debe recortar más comida para mover la báscul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ejercicio no sirve si no baja de pe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estética es un objetivo legítimo, pero no es una medida de salu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ajar de peso siempre mejora el rendimiento deportiv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objetivo con su medida más adecua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alud]]></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ndimien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tétic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flict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ioridad temporal]]></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rca o carga en una tare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opa, fotos y percepc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objetivo que se paga con otr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orden con fecha de revisión]]></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nergía, sueño y análisi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___ es la base que sostiene al rendimiento y a la estética; la ___ es un objetivo legítimo, pero no una medida de salu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el objetivo que está midien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alud]]></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ndimient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tétic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uermo mejor y tengo más energí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rro los diez kilómetros más rápid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camisa me queda distin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i presión arterial bajó]]></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evanto más en sentadill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Me veo más definida al espej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Me recupero mejor entre sesiones]]></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nata escribe sus tres objetivos y la medida de cada un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bserva que su salud mejoró aunque la báscula no se movier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su amiga bajó de peso con ayuno, concluye que ese es el plan para su rendimient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 sueño, desayuno y recuperación antes de recortar comid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de revisar su prioridad en un m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8-r01-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8-r01-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8-r01-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8-r01-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8-r01-oa05-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8-r01-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8-r01-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8-r01-oa05-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qué mide cada objetivo, detectas un conflicto y sabes ordenar prioridades sin sacrificar la salud.]]></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tres objetivos y escribe una meta de cada tipo con su medida y su preci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us tres objetivos actuales y la medida que usas para cada uno. Después responde: ¿alguna de esas medidas está juzgando un objetivo que no le corresponde? ¿Qué cambiarías esta temporad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separar los tres objetiv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funciona el cuerpo y cómo te s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an bien haces una tarea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é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ve el cuerpo: subjetiva y cultu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li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objetivo que se paga con o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o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orden temporal con fecha de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separar los tres objetiv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8-r01-oa05-salud-rendimiento-y-estetica"/>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objetivo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 responde la salu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objetivo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ómo funciona el cuerpo: energía, sueño, ánimo, presión, glucosa, dolor y capacidad para la vida diaria. No se mide sólo con la báscul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objetivo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 responde el rendimien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objetivo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tan bien haces una tarea concreta: correr, levantar, resistir un partido. Se mide con una marca o una carga, no con el aspect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objetivo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estética no manda sobre la salu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objetivo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salud es la base que hace posibles el rendimiento y la apariencia. Cuando la estética exige sacrificar sueño, comida o recuperación, el costo aparece en todo el cuerp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objetivo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cuando los objetivos choca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objetivo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ar el conflicto, elegir una prioridad por temporada y escribir cuándo se revisa. La salud no se negocia; el orden de los otros dos puede cambia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objetivo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sulta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objetivo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preocupación por el peso o la apariencia lleva a restringir, compensar o sentir culpa persistente; también ante cansancio, lesiones repetidas o menstruación irregul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ud, rendimiento y estética son tres preguntas distintas. La salud se mide con cómo funcionas y cómo te sientes; el rendimiento, con la tarea que te importa; la estética, con una percepción que cambia. La salud es la base porque sostiene a las otras dos, y la estética no manda porque no es una medida clínica. Elige una prioridad por temporada, escribe tu fecha de revisión y no pagues con salud lo que el espejo te promet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ACTIVIDAD · OMS, Actividad física (hoja informativa) · https://www.who.int/es/news-room/fact-sheets/detail/physical-activity · consulta: 2026-10-25 · alcance: Alcance internacional. Beneficios de la actividad física para la salud física y mental; se usa para sostener que la salud mejora aunque el peso no cambie. No se usan las cifras de minutos ni de días de fuerz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 https://www.niddk.nih.gov/health-information/weight-management · consulta: 2026-10-25 · alcance: Alcance internacional (Estados Unidos). Define la obesidad como enfermedad crónica y enumera riesgos asociados al exceso de peso. Se usa para situar la salud como conversación seria; no se copian prevalencias ni se prescribe tratamient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MH-TCA · NIMH, Trastornos de la conducta alimentaria · https://www.nimh.nih.gov/health/topics/eating-disorders · consulta: 2026-10-25 · alcance: Alcance internacional (Instituto Nacional de Salud Mental de Estados Unidos). Describe los trastornos de la conducta alimentaria como enfermedades graves y señala la fijación con el peso, la figura y el control de la comida como posibles señales. Se usa para la derivación, no para diagnostica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5-salud-rendimiento-y-estetica"/>
              </a:rPr>
              <a:t><![CDATA[Salud, rendimiento y estética: tres objetivos disti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entrenamientos ni tratamiento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2026-10-26T10:10:33Z</dcterms:created>
  <dcterms:modified xsi:type="dcterms:W3CDTF">2026-10-26T10:10:33Z</dcterms:modified>
  <dc:title>Salud, rendimiento y estética: tres objetivos distintos</dc:title>
  <dc:description>Presentación editable del OA «Salud, rendimiento y estética: tres objetivos distintos». Enlace: https://saludyestetica.lumbre.lat/object/sye-c28-r01-oa05-salud-rendimiento-y-estetica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