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4-alimentacion-alrededor-del-ejercici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4-alimentacion-alrededor-del-ejercici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imentación alrededor del ejercicio e hidratación»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imentación alrededor del ejercicio e hidratación»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duración y la intensidad deciden, no el reloj»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ntes: llegar con energía, no con el estómago pesado»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ntes: llegar con energía, no con el estómago pesado»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ntes: llegar con energía, no con el estómago pesado»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spués: reponer sin ceremoni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cidir qué comer alrededor del entre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que empiezan por la sesión, no por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4-alimentacion-alrededor-del-ejercici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gua: la base, sin cuenta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4-alimentacion-alrededor-del-ejercici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4-alimentacion-alrededor-del-ejercici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ebidas deportivas, energéticas y otras promesa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escenarios, tres respu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misma persona puede necesitar cosas distintas según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4-alimentacion-alrededor-del-ejercici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no hace falta y cuándo consulta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tu comida y tu bebida sin pautas ríg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Describe la sesión de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cuánto va a durar, qué tan intensa será y si hace calor. Esa descripción decide más que cualquier producto que tengas en la ala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4-alimentacion-alrededor-del-ejercici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tu comida y tu bebida sin pautas ríg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Revisa lo que ya com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comiste hace poco y completo, no necesitas nada extra. Si llevas muchas horas sin comer y te sientes débil, un refrigerio pequeño y sencillo puede ayu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4-alimentacion-alrededor-del-ejercici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tu comida y tu bebida sin pautas ríg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on el agua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eva agua y bebe a sorbos. Si la sesión es corta y moderada, el agua suele ser suficiente; si es larga, intensa o con calor, planea cómo reponer sales y ener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4-alimentacion-alrededor-del-ejercici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tu comida y tu bebida sin pautas ríg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lige comida antes que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después, piensa en un plato normal con carbohidratos y proteína. El producto sólo entra si la logística lo justifica, no porque el anuncio lo pro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4-alimentacion-alrededor-del-ejercici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tu comida y tu bebida sin pautas ríg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rueba en sesiones norm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estrenes un gel, una bebida o un batido el día de una competencia. Pruébalo en un entrenamiento común para saber cómo lo tole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4-alimentacion-alrededor-del-ejercici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tu comida y tu bebida sin pautas ríg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cómo te f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energía, hambre, digestión y sed después de la sesión. Con dos o tres semanas de notas sabrás qué te sirve y qué era sólo costu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4-alimentacion-alrededor-del-ejercici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sábado de D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Diego corre treinta minutos entre semana y los sábados juega un partido de dos horas. Compra gel y bebida deportiva para todo, incluso para las carreras cortas, y después del partido toma un batido porque cree que es obliga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4-alimentacion-alrededor-del-ejercici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sábado de D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aparece al orde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separar los días, ve que las carreras cortas no necesitan gel ni bebida especial: le basta agua y su comida habitual. El partido del sábado es distinto: dura más, es intenso y a veces hace calor, así que ahí sí tiene sentido llevar agua, algo de energía y planear una comida pos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4-alimentacion-alrededor-del-ejercici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sábado de D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ego deja el gel para el partido y no para el martes. Lleva agua a todas las sesiones y después del fútbol come algo normal con carbohidratos y proteína, como tortilla con frijol o yogur con fruta. No necesita el batido ni una hora exacta. Revisará en un mes cómo se siente y ajustará sólo si aparece un problema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4-alimentacion-alrededor-del-ejercici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comprar un producto depor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 la respuesta es «no» en varias, el producto puede es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4-alimentacion-alrededor-del-ejercici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Beber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edlinePlus señala que, para sesiones de menos de sesenta minutos, con frecuencia beber agua es todo lo que se necesita. No es una regla individual, sino una orientación gen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Nutrición y desempeño atlético: «Para sesiones de ejercicio que duran menos de 60 minutos, con frecuencia beber agua es todo lo que nece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4-alimentacion-alrededor-del-ejercici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deportiva repone agua, energía y sales; la energética contiene estimulantes y no sirve para hidra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bebida deportiva se formula para reponer líquido, energía y sales; la energética se basa en estimulantes y no es una bebida de hidratación. Confundirlas es un error frec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istingue ambas categorías y remite a la etiqueta para saber qué contiene cada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4-alimentacion-alrededor-del-ejercici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mida siguiente suele cumplir esa función y el conjunto del día importa más que el reloj. El batido puede ser cómodo en algunos casos, pero no es obligatorio para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anterior del curso y MedlinePlus coinciden en que la comida posterior y el patrón del día pesan más que un producto inmedi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4-alimentacion-alrededor-del-ejercici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scenario cambia la decisión. En sesiones cortas y moderadas el agua suele bastar; en las largas o calurosas, reponer sales y energía puede ayu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el agua es mejor durante la primera hora; después, una bebida deportiva puede aportar carbohidratos y electrol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4-alimentacion-alrededor-del-ejercici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minata de treinta minutos → Agua y comida habit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rtido de dos horas → Planear agua, energía y comida pos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ebida con estimulantes → No usarla para hidra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reo y dolor de cabeza → Detenerse y buscar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atido después de clase corta → Puede es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ecisión depende de la duración, la intensidad, el clima y cómo te sientes, no de una regla fi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4-alimentacion-alrededor-del-ejercici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idratación · sufic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NOM-043 promueve el agua simple como fuente principal de hidratación, y MedlinePlus indica que en sesiones cortas con frecuencia es todo lo que se nece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M-043-SSA2-2012, 4.3.2.7; MedlinePlus, Nutrición y desempeño atlé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4-alimentacion-alrededor-del-ejercici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a fruta si tengo hambre y entreno pronto →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n plato con carbohidratos y proteína →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Un gel para una caminata de media hora → No hac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gua a sorbos durante el día →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mida normal tras una sesión corta →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al en tabletas por rutina → No hac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lanear agua para un partido largo →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uración y la intensidad ordenan el antes y el después; muchos productos no tienen lugar en sesiones cor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4-alimentacion-alrededor-del-ejercici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partido dura dos horas, decide no beber para no ir al b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vitar beber en una sesión larga y calurosa aumenta el riesgo de deshidratación. Las demás líneas describen observación, decisión y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insiste en beber agua, sobre todo en sesiones largas o con calor, y en detenerse si aparecen señales de deshidra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4-alimentacion-alrededor-del-ejercici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4-alimentacion-alrededor-del-ejercici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tu sesión más frecuente y la más larga. Para cada una, anota qué bebes, qué comes antes y qué comes después. Después responde: ¿qué decisión cambiarías y qué producto dejarías de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4-alimentacion-alrededor-del-ejercici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comer alrededor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4-alimentacion-alrededor-del-ejercici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comer alrededor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4-alimentacion-alrededor-del-ejercici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cide qué comer antes y después de entre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duración, la intensidad, el clima y cómo te sientes. Una sesión corta y moderada suele resolverse con agua y la comida habitual; una larga o intensa pide más plane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4-alimentacion-alrededor-del-ejercici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uele bastar el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sesiones de menos de una hora y moderadas, con frecuencia el agua es todo lo que se necesita. Es una orientación general, no una regla individ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4-alimentacion-alrededor-del-ejercici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bebida deportiva y qué no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agua con energía y sales, útil en sesiones largas o calurosas. No es una bebida energética con estimulantes, y no sustituye una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4-alimentacion-alrededor-del-ejercici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después de entre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er algo normal con carbohidratos y una fuente de proteína. El batido es una opción de logística, no un requisito, y el conjunto del día importa más que la hora ex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4-alimentacion-alrededor-del-ejercici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es indican que hay que 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areo, confusión, náuseas intensas, dolor en el pecho, calambres que no ceden u orina muy oscura después de un esfuerzo largo. Se detiene la actividad y se busca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4-alimentacion-alrededor-del-ejercici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1120" r:id="rId1"/>
    <p:sldLayoutId id="2482021121" r:id="rId2"/>
    <p:sldLayoutId id="2482021122" r:id="rId3"/>
    <p:sldLayoutId id="248202112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5653ecb739818a1e01bcf375c9ecce7a9d9cc599f0c7a621.jpg"/>
  <Relationship Id="rId3" Type="http://schemas.openxmlformats.org/officeDocument/2006/relationships/hyperlink" Target="https://saludyestetica.lumbre.lat/object/sye-c28-r01-oa04-alimentacion-alrededor-del-ejercici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8-r01-oa04-alimentacion-alrededor-del-ejercicio" TargetMode="External"/>
  <Relationship Id="rId4" Type="http://schemas.openxmlformats.org/officeDocument/2006/relationships/hyperlink" Target="https://saludyestetica.lumbre.lat/object/sye-c28-r01-oa04-alimentacion-alrededor-del-ejercicio"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8-r01-oa04-alimentacion-alrededor-del-ejercicio" TargetMode="External"/>
  <Relationship Id="rId4" Type="http://schemas.openxmlformats.org/officeDocument/2006/relationships/hyperlink" Target="https://saludyestetica.lumbre.lat/object/sye-c28-r01-oa04-alimentacion-alrededor-del-ejercicio"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8-r01-oa04-alimentacion-alrededor-del-ejercicio" TargetMode="External"/>
  <Relationship Id="rId4" Type="http://schemas.openxmlformats.org/officeDocument/2006/relationships/hyperlink" Target="https://saludyestetica.lumbre.lat/object/sye-c28-r01-oa04-alimentacion-alrededor-del-ejercicio"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hyperlink" Target="https://saludyestetica.lumbre.lat/object/sye-c28-r01-oa04-alimentacion-alrededor-del-ejercicio"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4-alimentacion-alrededor-del-ejercicio" TargetMode="External"/>
  <Relationship Id="rId3"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limenta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lreded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jercici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idrata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8-r01-oa04-alimentacion-alrededor-del-ejercici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qué comer antes y después de entrenar según la duración y la intensidad, elegir agua o bebida con criterio y reconocer los productos que no hacen falta, sin prescribir cantidades ni pautas individuale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l curso 28: cómo cambia la comida alrededor del ejercicio según lo que dura y lo intenso que sea, por qué el agua es la base, qué son las bebidas deportivas y energéticas y qué productos pueden esper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jercicio · hidratación · bebidas · recuperación · criteri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imentación alrededor del ejercicio e hidrata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9]]></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y jóvenes desde 16 años que se ejercitan o quieren empezar y que quieren entender la nutrición alrededor del ejercicio. No requiere conocimientos previos. Es formación educativa: no prescribe dietas, cantidades ni pautas individuales, y no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imentación alrededor del ejercicio e hidrata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iego, nombre inventado, tiene treinta y cuatro años y corre cinco kilómetros tres veces por semana; los sábados juega fútbol con sus amigos. En la tienda del gimnasio le vendieron una bebida deportiva, un gel y un bote de polvo para después de entrenar.]]></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duda de todo: si debe desayunar antes de correr, si entrenar en ayunas «quema más», si el gel es obligatorio en el partido y si necesita un batido al terminar. Un compañero le dice que hay que comer cada tres horas; otro, que lo importante es no comer antes para «acostumbrar al cuerp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imentación alrededor del ejercicio e hidrata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go no quiere un plan de atleta: quiere saber qué hacer un martes normal sin comprar media tienda. Esta lección ordena las decisiones por duración e intensidad, pone el agua en su lugar y separa lo que ayuda de lo que sólo se ven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uración y la intensidad deciden, no el reloj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pregunta no es qué comer, sino cuánto va a durar la sesión y qué tan intensa será. Una caminata de media hora, una clase de yoga o una rutina de fuerza de cuarenta minutos no plantean las mismas necesidades que un partido de fútbol de dos horas o una carrera larga. MedlinePlus lo resume con una frase útil: para sesiones de ejercicio que duran menos de sesenta minutos, con frecuencia beber agua es todo lo que se necesita. Esa referencia es de población y describe un escenario general; no calcula tu caso ni sustituye lo que un profesional te indique si tienes una condición diagnostica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uración y la intensidad deciden, no el reloj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sesiones largas o intensas, el cuerpo agradece energía disponible y una reposición posterior; en sesiones cortas y moderadas, la comida habitual del día suele alcanzar. El error frecuente es copiar la rutina de un atleta de competencia y aplicarla a un entrenamiento de barrio. La otra cara del error es lo contrario: pensar que cualquier sesión exige un producto. Entre esos extremos hay una regla práctica: cuanto más larga, intensa o calurosa sea la sesión, más sentido tiene planear qué comes antes, durante y después; cuanto más corta y moderada, menos ritual necesi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es: llegar con energía, no con el estómago pesad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entrenar importan dos cosas: que haya energía disponible y que la digestión no te frene. Una comida completa y con grasa tarda más en digerirse; por eso conviene dejarla con margen si vas a moverte. Si comes poco antes, elige algo sencillo y que ya sepas que toleras: fruta, pan, avena, yogur, una tortilla. No hay una hora universal: depende de tu horario, de lo que hayas comido y de cómo te sientas. La referencia de que los carbohidratos ayudan si la sesión pasa de una hora es general; no obliga a comer si tu sesión es cor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es: llegar con energía, no con el estómago pesad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nar en ayunas no es una virtud ni un pecado. Si te sientas bien, puedes hacerlo en sesiones cortas; si te marea, te falta fuerza o llegas con hambre, un refrigerio pequeño antes puede cambiar la sesión. Lo que no conviene es convertir la costumbre en regla para todos ni usarla para «enseñar» al cuerpo a rendir. El cuerpo no aprende a base de restricción: aprende con entrenamiento, comida suficiente y descanso. Si tienes diabetes tratada, medicación con horarios o antecedentes de trastorno de la conducta alimentaria, esta decisión se conversa con tu equipo de salu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es: llegar con energía, no con el estómago pesad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ermedia de carácter informativo. Explica cómo ordenar la comida y la bebida alrededor del ejercicio según duración e intensidad; no prescribe cantidades, planes ni productos, y no sustituye la valoración de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oducto no reemplaza la comid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bebida deportiva, un gel o un batido pueden ser cómodos en un escenario concreto, pero no aportan la fibra ni la variedad de un plato. Para la mayoría de las sesiones, agua y comida normal alcanz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es: llegar con energía, no con el estómago pesad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9]]></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az la pregunta de la ses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comprar algo, pregúntate cuánto dura tu entrenamiento y qué tan intenso es. Si la respuesta es «corto y moderado», el producto puede esper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pués: reponer sin ceremon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entrenar, el cuerpo necesita reponer energía y materiales para reparar. Para la mayoría de las sesiones, la comida siguiente cumple esa función: un plato con carbohidratos y una fuente de proteína, como tortilla con frijol, arroz con pollo, yogur con fruta o huevo con pan. No hace falta un batido ni una ventana de minutos. La lección anterior del curso, sobre proteína y recuperación, ya explicó que el conjunto del día importa más que el reloj; aquí basta con añadir que la comida posterior no tiene que ser un producto especi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pués: reponer sin ceremon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sesiones largas o muy intensas, reponer antes puede ayudar a llegar mejor a la siguiente; en sesiones cortas, esperar la comida normal es razonable. MedlinePlus señala que después del ejercicio conviene consumir comidas y refrigerios ricos en carbohidratos para reponer las reservas, especialmente tras un entrenamiento intenso, y que las bebidas deportivas y los geles son prácticos pero no aportan la fibra ni los nutrientes de los alimentos integrales. Esa frase ordena la decisión: primero comida, después producto si de verdad hace falt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pués: reponer sin ceremonia]]></a:t>
            </a:r>
          </a:p>
        </p:txBody>
      </p:sp>
      <p:pic>
        <p:nvPicPr>
          <p:cNvPr id="3" name="" descr="Decidir qué comer alrededor del entrenamiento">
            <a:hlinkClick r:id="rId3" tooltip="Decidir qué comer alrededor del entrenamient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que empiezan por la sesión, no por el produc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8-r01-oa04-alimentacion-alrededor-del-ejercicio"/>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gua: la base, sin cuent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gua es la bebida principal para hidratarse. La NOM-043 mexicana lo dice en su numeral 4.3.2.7: se debe promover el consumo de agua simple potable como fuente principal de hidratación. Es una referencia federal de orientación alimentaria, no una cantidad individual. En la práctica, llevar agua, beber con las comidas y tomar sorbos durante el día resuelve más que cualquier cálculo. La sed y el color claro de la orina son señales prácticas para orientarte; si la orina es muy oscura o llevas horas sin beber, conviene corregirlo antes de la siguiente ses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gua: la base, sin cuent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dar mucho no significa que necesites una bebida especial: significa que perdiste agua y que hay que reponerla. El sudor varía con el calor, la ropa, la genética y la duración. En sesiones cortas y moderadas, agua es suficiente; en sesiones largas, muy intensas o con calor, una bebida con sales y algo de energía puede ayudar, pero no es obligatoria para todos. No hace falta beber hasta reventar ni tomar sal en tabletas por rutina. Si te marea, te duele la cabeza, tienes náuseas o dejas de sudar en un ambiente caluroso, detente y busca ayud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gua: la base, sin cue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alrededor del entrenamiento. La tercera columna no prescribe: ordena la decis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9]]></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324100"/>
                <a:gridCol w="2276475"/>
                <a:gridCol w="3514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u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y a caminar treinta minu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sión corta y mode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 y comida habitual; sin producto espe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ido de fútbol de dos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ración larga e inten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ear agua, algo de energía y comida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no temprano y no desayu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te sientes en la s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hay mareo o falta de fuerza, un refrigerio peq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ofrecen una bebida energé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imulantes, no hidra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 leer la etiqueta y no usarla por rut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9]]></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2324100"/>
                <a:gridCol w="2276475"/>
                <a:gridCol w="3514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u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dé mucho y me duele la cab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deshidratación o ca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se, beber agua y buscar ayuda si no mej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ebidas deportivas, energéticas y otras promes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bebida deportiva se parece a agua con azúcar y sales; una bebida energética es otra cosa, con estimulantes, y no sirve para hidratar. Confundirlas es un error común. Para una sesión corta, la bebida deportiva añade energía y sodio que no necesitas; para una sesión larga o un día de calor, puede ser una opción práctica. Los envases llevan etiquetas y sellos cuando exceden ciertos nutrimentos; leerlos ayuda a saber qué estás comprando. La sed no se quita con un estimulante, y ninguna marca es aval de esta lec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ebidas deportivas, energéticas y otras promes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se venden polvos, geles, barras y cápsulas con promesas de energía, recuperación o «rendimiento». Algunos son alimentos procesados cómodos; otros contienen estimulantes o mezclas cuya necesidad no está clara. La pregunta útil es qué problema concreto resuelven en tu semana. Si la respuesta es «ninguno, pero lo vi en redes», el producto puede esperar. Una promesa de «rendir más» que no dice en qué escenario ni con qué evidencia no se puede comprobar. El agua, una comida normal y un horario realista cubren la mayor parte de lo que un principiante necesit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ebidas deportivas, energéticas y otras promesas]]></a:t>
            </a:r>
          </a:p>
        </p:txBody>
      </p:sp>
      <p:pic>
        <p:nvPicPr>
          <p:cNvPr id="3" name="" descr="Tres escenarios, tres respuestas">
            <a:hlinkClick r:id="rId3" tooltip="Tres escenarios, tres respuestas"/>
          </p:cNvPr>
          <p:cNvPicPr>
            <a:picLocks noChangeAspect="1"/>
          </p:cNvPicPr>
          <p:nvPr>
            <p:ph type="pic" idx="1"/>
          </p:nvPr>
        </p:nvPicPr>
        <p:blipFill>
          <a:blip r:embed="rId2"/>
          <a:stretch>
            <a:fillRect/>
          </a:stretch>
        </p:blipFill>
        <p:spPr>
          <a:xfrm>
            <a:off x="1533525" y="1257300"/>
            <a:ext cx="60674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misma persona puede necesitar cosas distintas según el dí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8-r01-oa04-alimentacion-alrededor-del-ejercicio"/>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hace falta y cuándo consul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cen falta geles en una caminata, ni batido después de cada clase, ni sal antes de sudar, ni ayunar para «rendir mejor». Tampoco hace falta comer cada tres horas si tu día no lo pide. Lo que sí hace falta es llegar con energía suficiente, beber agua y comer a lo largo del día. Si el entrenamiento es largo o al aire libre, planea agua y una comida; si es corto, confía en tu comida habitual. La pregunta que ahorra dinero es qué problema concreto resuelve el producto y si ya tienes una solución más simple en cas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hace falta y cuándo consul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no se resuelven con una bebida: dolor en el pecho, desmayo, confusión, náuseas intensas, calambres que no ceden, orina muy oscura después de un esfuerzo largo o fiebre. También merece consulta la pérdida de peso no buscada, el cansancio que no mejora o la obsesión por compensar lo comido con ejercicio. Si el cansancio aparece con el entrenamiento y no cede al descansar, conviene revisarlo con un profesional. Esta lección explica decisiones generales; no valora síntomas, no prescribe planes y no sustituye una consul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hace falta y cuándo consultar · Procedimiento: ordenar tu comida y tu bebida sin pautas rígida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cribe la sesión de hoy]]></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cuánto va a durar, qué tan intensa será y si hace calor. Esa descripción decide más que cualquier producto que tengas en la alace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hace falta y cuándo consultar · Procedimiento: ordenar tu comida y tu bebida sin pautas rígida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lo que ya comis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omiste hace poco y completo, no necesitas nada extra. Si llevas muchas horas sin comer y te sientes débil, un refrigerio pequeño y sencillo puede ayud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hace falta y cuándo consultar · Procedimiento: ordenar tu comida y tu bebida sin pautas rígida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el agua primer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 agua y bebe a sorbos. Si la sesión es corta y moderada, el agua suele ser suficiente; si es larga, intensa o con calor, planea cómo reponer sales y energí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hace falta y cuándo consultar · Procedimiento: ordenar tu comida y tu bebida sin pautas rígida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comida antes que produc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después, piensa en un plato normal con carbohidratos y proteína. El producto sólo entra si la logística lo justifica, no porque el anuncio lo prome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hace falta y cuándo consultar · Procedimiento: ordenar tu comida y tu bebida sin pautas rígida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ueba en sesiones normal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trenes un gel, una bebida o un batido el día de una competencia. Pruébalo en un entrenamiento común para saber cómo lo toler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hace falta y cuándo consultar · Procedimiento: ordenar tu comida y tu bebida sin pautas rígida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cómo te fu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energía, hambre, digestión y sed después de la sesión. Con dos o tres semanas de notas sabrás qué te sirve y qué era sólo costumb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hace falta y cuándo consultar · Caso ficticio: el sábado de Diego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iego corre treinta minutos entre semana y los sábados juega un partido de dos horas. Compra gel y bebida deportiva para todo, incluso para las carreras cortas, y después del partido toma un batido porque cree que es obligatori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hace falta y cuándo consultar · Caso ficticio: el sábado de Diego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aparece al ordenar]]></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separar los días, ve que las carreras cortas no necesitan gel ni bebida especial: le basta agua y su comida habitual. El partido del sábado es distinto: dura más, es intenso y a veces hace calor, así que ahí sí tiene sentido llevar agua, algo de energía y planear una comida posterio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hace falta y cuándo consultar · Caso ficticio: el sábado de Diego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go deja el gel para el partido y no para el martes. Lleva agua a todas las sesiones y después del fútbol come algo normal con carbohidratos y proteína, como tortilla con frijol o yogur con fruta. No necesita el batido ni una hora exacta. Revisará en un mes cómo se siente y ajustará sólo si aparece un problema concret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hace falta y cuándo consultar]]></a:t>
            </a:r>
          </a:p>
        </p:txBody>
      </p:sp>
      <p:pic>
        <p:nvPicPr>
          <p:cNvPr id="3" name="" descr="Antes de comprar un producto deportivo">
            <a:hlinkClick r:id="rId3" tooltip="Antes de comprar un producto deportiv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 la respuesta es «no» en varias, el producto puede esper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8-r01-oa04-alimentacion-alrededor-del-ejercicio"/>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el producto antes de mirar la sesión. Un gel o una bebida deportiva resuelven escenarios largos o intensos, no una caminata de media hora. Primero se mira la duración y la intensidad; después se decide si hace falta alg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bebida deportiva con bebida energética. La deportiva repone agua, energía y sales; la energética contiene estimulantes y no es una bebida de hidratación. Leer la etiqueta evita tomar la segunda pensando que es la primer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entrenar en ayunas es superior para todos. Puede funcionar en sesiones cortas para algunas personas, pero no es una regla universal ni una virtud. Si produce mareo, falta de fuerza o hambre excesiva, conviene comer algo antes.]]></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el batido como sustituto de la comida. Un batido puede tapar un hueco de logística, pero no aporta la fibra ni la variedad de un plato. La comida posterior no tiene que ser un product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sesión dura menos de una hora y es moderada, empieza por agua y comida habitual.]]></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sesión es larga, muy intensa o con calor, planea agua, energía y una comida posterio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producto promete rendimiento sin explicar para qué escenario sirve, trátalo como publicidad.]]></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udas entre agua y bebida deportiva, elige agua salvo que la sesión justifique lo contrari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9]]></a:t>
            </a:r>
          </a:p>
        </p:txBody>
      </p:sp>
      <p:sp>
        <p:nvSpPr>
          <p:cNvPr id="7" name="" descr=""/>
          <p:cNvSpPr/>
          <p:nvPr/>
        </p:nvSpPr>
        <p:spPr>
          <a:xfrm>
            <a:off x="514350" y="1866900"/>
            <a:ext cx="8115300" cy="21240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1240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n mareo, confusión o dolor, detente y busca ayuda; no lo resuelvas con una bebid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antes de cambiar tu forma de comer o beber alrededor del ejercicio si tienes diabetes tratada, enfermedad renal o hepática, medicación con horarios, embarazo o lactancia, antecedentes de trastorno de la conducta alimentaria o una condición que limite la ingesta de líquido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9]]></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merece consulta el mareo, la confusión, el dolor en el pecho, las náuseas intensas, los calambres que no ceden, la orina muy oscura después de un esfuerzo largo y el cansancio que no mejora.]]></a:t>
            </a:r>
          </a:p>
        </p:txBody>
      </p:sp>
      <p:sp>
        <p:nvSpPr>
          <p:cNvPr id="10" name=""/>
          <p:cNvSpPr txBox="1"/>
          <p:nvPr/>
        </p:nvSpPr>
        <p:spPr>
          <a:xfrm>
            <a:off x="685800" y="24765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explica decisiones generales de alimentación e hidratación; no valora síntomas, no prescribe cantidades ni sustituye una consul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una sesión de ejercicio de menos de una hora, ¿qué suele ser suficiente según la referencia cita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eber agu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bebida deportiva con sale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gel de carbohidrato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batido de proteín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diferencia principal entre una bebida deportiva y una bebida energética?]]></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deportiva es siempre sin azúcar; la energética siempre lleva azúcar.]]></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deportiva repone agua, energía y sales; la energética contiene estimulantes y no sirve para hidratar.]]></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energética es para niños y la deportiva para adultos.]]></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hay diferencia: ambas se usan igual durante el ejercici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ay que tomar un batido inmediatamente después de cada entrenamiento para recuperars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a sesión larga, muy intensa o con calor, una bebida con sales y energía puede ser útil, aunque no es obligatoria para tod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decisión más razonabl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aminata de treinta minuto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artido de dos hora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Bebida con estimulante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areo y dolor de cabez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Batido después de clase cort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lanear agua, energía y comida posterio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usarla para hidrata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tenerse y buscar ayud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uede esperar]]></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gua y comida habitua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gua simple es la fuente principal de ___; en sesiones cortas y moderadas suele ser ___ para entren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el momento o la necesidad.]]></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es]]></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pués]]></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hace fal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a fruta si tengo hambre y entreno pront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 plato con carbohidratos y proteín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n gel para una caminata de media hor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gua a sorbos durante el dí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mida normal tras una sesión cort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al en tabletas por rutin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lanear agua para un partido larg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iego revisa cuánto dura cada una de sus sesione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cide llevar agua a todas y reservar el gel para el partido larg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partido dura dos horas, decide no beber para no ir al baño.]]></a:t>
            </a:r>
          </a:p>
        </p:txBody>
      </p:sp>
      <p:sp>
        <p:nvSpPr>
          <p:cNvPr id="12" name=""/>
          <p:cNvSpPr txBox="1"/>
          <p:nvPr/>
        </p:nvSpPr>
        <p:spPr>
          <a:xfrm>
            <a:off x="628650" y="30765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spués del partido come algo normal con carbohidratos y proteín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visa en un mes cómo se siente y ajusta si hace falt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8-r01-oa04-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8-r01-oa04-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8-r01-oa04-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8-r01-oa04-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8-r01-oa04-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8-r01-oa04-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8-r01-oa04-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8-r01-oa04-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cuándo basta el agua, cuándo un producto puede ayudar y qué no hace falta comprar para tu sesión.]]></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escenarios y vuelve a ordenar tu última semana de entrenamiento con la pregunta de duración e intensida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tu sesión más frecuente y la más larga. Para cada una, anota qué bebes, qué comes antes y qué comes después. Después responde: ¿qué decisión cambiarías y qué producto dejarías de comprar?]]></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omer alrededor del ejerc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9]]></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981325"/>
                <a:gridCol w="5133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ración e intens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decide antes que 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base de la hidra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ebida depor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 con energía y sales, para escenarios concre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ebida energé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imulantes: no es hidra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pués de entre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ida normal antes que batido rit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omer alrededor del ejercici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8-r01-oa04-alimentacion-alrededor-del-ejercicio"/>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qué comer y bebe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cide qué comer antes y después de entrena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qué comer y bebe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duración, la intensidad, el clima y cómo te sientes. Una sesión corta y moderada suele resolverse con agua y la comida habitual; una larga o intensa pide más plane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qué comer y bebe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uele bastar el agu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qué comer y bebe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sesiones de menos de una hora y moderadas, con frecuencia el agua es todo lo que se necesita. Es una orientación general, no una regla individua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qué comer y bebe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bebida deportiva y qué no e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qué comer y bebe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agua con energía y sales, útil en sesiones largas o calurosas. No es una bebida energética con estimulantes, y no sustituye una comid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qué comer y bebe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después de entrena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qué comer y bebe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er algo normal con carbohidratos y una fuente de proteína. El batido es una opción de logística, no un requisito, y el conjunto del día importa más que la hora exac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qué comer y bebe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es indican que hay que para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qué comer y bebe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areo, confusión, náuseas intensas, dolor en el pecho, calambres que no ceden u orina muy oscura después de un esfuerzo largo. Se detiene la actividad y se busca ayud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rededor del ejercicio manda la sesión: cuánto dura, qué tan intensa es y qué clima hace. En sesiones cortas y moderadas, agua y comida habitual suelen bastar; en las largas o calurosas, conviene planear energía, sales y una comida posterior. El producto es una herramienta para un escenario, no un ritual diario. Mañana, mira tu sesión antes de abrir la alacena y decide con esa pregunt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P-DEPORTE · MedlinePlus en español, Nutrición y desempeño atlético · https://medlineplus.gov/spanish/ency/article/002458.htm · consulta: 2026-10-25 · alcance: Alcance internacional (biblioteca de salud de Estados Unidos). Describe carbohidratos antes y después del ejercicio, agua en sesiones cortas, bebidas deportivas y el límite de los productos frente a los alimentos integrales. Se usa de forma cualitativa; no se copian gramos, mililitros ni porcentaj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OM043 · NOM-043-SSA2-2012, Servicios básicos de salud. Promoción y educación para la salud en materia alimentaria · https://dof.gob.mx/nota_detalle_popup.php?codigo=5285372 · consulta: 2026-10-25 · alcance: Alcance federal en México, orientación alimentaria. El numeral 4.3.2.7 promueve el agua simple potable como fuente principal de hidratación. Se cita como referencia de orientación, no como cantidad individua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4-alimentacion-alrededor-del-ejercicio"/>
              </a:rPr>
              <a:t><![CDATA[Alimentación alrededor del ejercicio e hidra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6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ACTIVIDAD · OMS, Actividad física (hoja informativa) · https://www.who.int/es/news-room/fact-sheets/detail/physical-activity · consulta: 2026-10-25 · alcance: Alcance internacional. Recomendaciones de población sobre actividad física y sus beneficios; se usa para situar el movimiento dentro de la salud y no para prescribir dosis de ejercicio.]]></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cantidades ni pautas individuale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2026-10-26T08:54:07Z</dcterms:created>
  <dcterms:modified xsi:type="dcterms:W3CDTF">2026-10-26T08:54:07Z</dcterms:modified>
  <dc:title>Alimentación alrededor del ejercicio e hidratación</dc:title>
  <dc:description>Presentación editable del OA «Alimentación alrededor del ejercicio e hidratación». Enlace: https://saludyestetica.lumbre.lat/object/sye-c28-r01-oa04-alimentacion-alrededor-del-ejercicio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