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3-proteina-y-recuper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y recuperación: qué se sabe y qué n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y recuperación: qué se sabe y qué n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la proteína y qué n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 animales y vegetales»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 animales y vegetales»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 animales y vegetales»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arto: por qué importa y cuánto se exager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brir proteína a lo larg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fuente clara en cada comida principal,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rededor del entrenamiento: qué se sab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no está demostrad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uentes animales y vege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es obligatoria; la variedad cubre lo que una sola no 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brirla sin contar gramo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 que desayunas, comes y cenas en un día real, no en el ideal. La proteína se cubre o se pierde en ese día, no en el que pla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arca las comidas con fuente 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ñala dónde hay huevo, frijol, pollo, pescado, lácteo, soya o semillas. Las comidas sin marca son los huecos que hay que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lige el hueco más fác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i siempre es el desayuno. Agrega una fuente que ya te guste y que esté a mano; no empieces por el alimento que no vas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parte sin ob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a fuente en cada comida principal. Si un día queda desbalanceado, el equilibrio se mira en la semana, no en el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el conj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objetivo es muscular, revisa entrenamiento, energía y sueño antes de sumar proteína. La proteína no sustituye ninguna de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sobre el suplemento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después de cubrir los huecos y el conjunto todavía falta algo, evalúa el producto con información y, si hay una condición diagnosticada, con tu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bote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entrena tres veces por semana, desayuna café con pan y cena fuerte. Compró un bote de proteína porque un video dijo que sin batido no hay músculo. Quiere saber si lo necesita y cuándo tom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bote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scribir un día normal, Lucía ve que su desayuno no tiene proteína, que la comida de oficina varía y que la cena concentra casi todo. También ve que duerme poco y que su entrenamiento es regular. El problema no es la falta de un producto: es un hueco en la mañana y un día desbalanc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bote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no compra otro bote ni se obsesiona con la hora. Agrega huevo o yogur al desayuno y procura una fuente de proteína en la comida. Deja el batido como opción para los días en que no puede comer bien, no como requisito. Revisará en un mes cómo se siente y cómo van sus entrenamientos. Si tuviera una enfermedad renal, la cantidad sería tema de su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un suplemento de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la respuesta es «no» en alguna, el bote pued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conjunto del día importa más que el reloj y que no está demostrado que el batido inmediato sea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cuperación depende de entrenar, comer suficiente, cubrir proteína a lo largo del día y dormir. El momento exacto tiene un efecto menor y la ventana estrecha se ha exage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el equilibrio durante todo el día es más importante que ingerir aminoácidos en cad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3-proteina-y-recupera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 usa como energía o se transforma, y por eso más proteína no equivale a más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erpo no almacena aminoácidos como reserva de proteína. El excedente se usa como energía o se transforma, y sin entrenamiento y descanso no construye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xplica el papel de la proteína y por qué el excedente no se acumula como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3-proteina-y-recuper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dlinePlus incluye soya, frijoles, legumbres y algunos granos entre las fuentes de aminoácidos, y señala que no se necesitan productos animales para obtener toda la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Proteína en la dieta: fuentes animales y vegetales, y frase de que no se necesita consumir productos anim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3-proteina-y-recuper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entrenamiento, energía y descanso, el excedente no construye músculo. La cantidad por encima de lo suficiente no tiene un beneficio demostrado en personas s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el ladrillo de la obra y advierte que no hay beneficio demostrado en el ex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3-proteina-y-recuper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ijol → Legumin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uevo → Fuente ani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ya → Fuente veg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tún → Pes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cahuate → Crema de nueces y sem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fuentes se reparten entre animales y vegetales, y todas aportan aminoá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3-proteina-y-recupera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ergía ·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xcedente no se acumula como proteína y el reparto es una ayuda práctica, no una fórmula que se rompa por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No es necesario ingerirlos en cada comida. El equilibrio durante todo el día es más impor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3-proteina-y-recuper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proteína participa en reparar y producir células →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batido inmediato es obligatorio para ganar músculo → No está demo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ás proteína siempre construye más músculo → No está demo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cantidad de proteína en enfermedad renal la decide el profesional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s leguminosas aportan proteína →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aminoácido aislado repara una lesión → No está demo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mbarazo o pérdida de peso no buscada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ordena lo demostrado, lo preliminar y lo que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3-proteina-y-recupera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cluye que, como no toma batido, su entrenamiento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atido no es requisito: la recuperación depende del conjunto. Las demás líneas describen revisión, ajuste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y MedlinePlus coinciden en que el equilibrio del día importa más que un producto o un horario ex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3-proteina-y-recuper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o que desayunas, comes y cenas en un día normal y marca dónde hay una fuente de proteína. Después responde: ¿el hueco se arregla con un producto o con un cambio de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ubrir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ubrir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proteína en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orma estructuras, participa en enzimas y hormonas y permite reparar y producir células. Para la recuperación necesita entrenamiento, energía y descanso, no sólo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se ob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fuentes animales como huevo, leche, pescado y carnes, y vegetales como soya, frijol, lenteja, garbanzo, cacahuate y semillas. No se necesitan productos animales para cubr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el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uerpo no guarda aminoácidos como reserva. Una fuente en cada comida principal facilita cubrir el día y mejora la saciedad, sin necesidad de una hor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tá demo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más proteína de la suficiente construya más músculo, que el batido inmediato sea obligatorio y que un aminoácido aislado repare l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ubre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ndo el día y agregando una fuente clara en cada comida principal, con variedad y fuentes accesibles. El suplemento se evalúa al final, no al prin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3-proteina-y-recuperac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234" r:id="rId1"/>
    <p:sldLayoutId id="2482021235" r:id="rId2"/>
    <p:sldLayoutId id="2482021236" r:id="rId3"/>
    <p:sldLayoutId id="248202123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3aed2dd91c034a4fa5f86f1e001257433443b4dd20e9dd81.jpg"/>
  <Relationship Id="rId3" Type="http://schemas.openxmlformats.org/officeDocument/2006/relationships/hyperlink" Target="https://saludyestetica.lumbre.lat/object/sye-c28-r01-oa03-proteina-y-recuper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8-r01-oa03-proteina-y-recuperacion" TargetMode="External"/>
  <Relationship Id="rId4" Type="http://schemas.openxmlformats.org/officeDocument/2006/relationships/hyperlink" Target="https://saludyestetica.lumbre.lat/object/sye-c28-r01-oa03-proteina-y-recuperac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8-r01-oa03-proteina-y-recuperacion" TargetMode="External"/>
  <Relationship Id="rId4" Type="http://schemas.openxmlformats.org/officeDocument/2006/relationships/hyperlink" Target="https://saludyestetica.lumbre.lat/object/sye-c28-r01-oa03-proteina-y-recuperacion"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8-r01-oa03-proteina-y-recuperacion" TargetMode="External"/>
  <Relationship Id="rId4" Type="http://schemas.openxmlformats.org/officeDocument/2006/relationships/hyperlink" Target="https://saludyestetica.lumbre.lat/object/sye-c28-r01-oa03-proteina-y-recuperacion"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hyperlink" Target="https://saludyestetica.lumbre.lat/object/sye-c28-r01-oa03-proteina-y-recuperacion"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3-proteina-y-recuperacion"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í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upe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b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8-r01-oa03-proteina-y-recuper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hace la proteína, de dónde se obtiene y cómo se reparte a lo largo del día, distinguir lo que la evidencia sostiene de lo que no está demostrado y cubrirla con alimentos, sin prescribir gramos ni suplement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28: el papel de la proteína en la reparación, las fuentes animales y vegetales, el reparto durante el día, lo que no está demostrado sobre el momento del batido y cómo cubrirla sin contar gram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teína · recuperación · fuentes · reparto · evid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y recuperación: qué se sabe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se ejercitan o quieren empezar y que quieren entender la nutrición alrededor del ejercicio. No requiere conocimientos previos. Es formación educativa: no prescribe gramos, suplementos ni dieta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y recuperación: qué se sabe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tiene veintinueve años y entrena tres veces por semana. Desayuna café con pan, come en la oficina lo que encuentra y cena fuerte. Hace un mes compró un bote de proteína en polvo porque un video aseguraba que sin batido después del entrenamiento «no hay múscul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 si lo necesita, si debe tomarlo antes o después, ni cuánta proteína tiene que comer. Su prima, que es vegetariana, le dice que sin carne no se puede; su entrenador le dice que duplique la proteína; su mamá le dice que la proteína daña los riñones. Tres certezas contradictorias y ninguna explic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y recuperación: qué se sabe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lo que se sabe de lo que no: qué hace la proteína, de dónde sale, cómo se reparte en el día y por qué no hace falta contar gramos para cubrir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la proteína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oteínas son materia prima: forman estructuras, participan en enzimas y hormonas y permiten reparar células y producir células nuevas. MedlinePlus lo resume así: son «los pilares fundamentales de la vida» y hay que consumirlas para ayudar al cuerpo a reparar células y producir células nuevas. En la recuperación después del ejercicio, esa reparación es real, pero no ocurre por comer proteína sola: necesita el estímulo del entrenamiento, energía suficiente y descanso. La pregunta útil no es cuánta proteína hay en el plato, sino si el cuerpo tiene con qué usar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la proteína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teína que sobra no se guarda como proteína: el cuerpo la usa como energía o la transforma. Por eso «más proteína» no equivale a «más músculo», y por eso una comida con proteína no compensa una semana de entrenamiento ni una noche sin dormir. La proteína es un ladrillo; sin obra, los ladrillos se apilan. Entender esa diferencia evita comprar productos que prometen lo que sólo hace el conjunto: entrenar, comer suficiente y descansar. Y también evita el extremo contrario: pensar que cualquier cantidad es poca y que hay que sumar polvo a cada comi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 animales y vegetal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teína está en alimentos animales y vegetales. MedlinePlus menciona carnes, leche, pescado y huevos, y también soya, frijoles, legumbres, crema de nueces y algunos granos como el germen de trigo y la quinoa. En México eso se traduce en frijol, lenteja, garbanzo, huevo, pollo, pescado, atún, leche, queso, soya, cacahuate y semillas. La misma fuente lo dice con claridad: no se necesitan productos animales para obtener toda la proteína que se requiere. La misma fuente clasifica los aminoácidos en esenciales, no esenciales y condicionales, y recuerda que los esenciales deben llegar por los aliment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 animales y vegetal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fuentes no es «buena» o «mala», sino de acompañantes: las animales suelen traer más grasa saturada y las vegetales más fibra y otros nutrientes. Combinar frijol con tortilla o arroz aporta aminoácidos distintos, y hacerlo a lo largo del día es suficiente. No hay que montar una combinación exacta en cada bocado: la variedad de la semana cubre lo que una comida aislada no cubre. El plato mexicano ya lo hace: tortilla con frijol, arroz con lenteja, pan con crema de cacahuate. No es una regla química: es una costumbre que funcio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 animales y vegetal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qué hace la proteína, de dónde sale y qué se sabe del reparto y la recuperación; no prescribe gramos, suplementos ni dieta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ás proteína no es más múscul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entrenamiento, energía suficiente y descanso, la proteína extra no construye nada. La cantidad por encima de lo suficiente no tiene un beneficio demostrado en personas san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 animales y vegetal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el hueco, no la cifr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omprar un bote, revisa en qué comida falta una fuente de proteína. Casi siempre el problema es de organización, no de miligram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o: por qué importa y cuánto se exage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no guarda aminoácidos en un almacén como guarda grasa; los usa o los transforma. Por eso tiene sentido que la proteína llegue de forma regular y no toda junta en la cena. Esa es la parte práctica del reparto: incluir una fuente clara en cada comida principal hace más fácil cubrir el día sin contar nada. Y también mejora la saciedad, que es otro motivo para no dejarla para el final. Si el desayuno no tiene proteína y la cena sí, el cuerpo no guarda la de la noche para la mañana sigui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o: por qué importa y cuánto se exage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la parte que se exagera: no existe una regla universal de reparto ni una hora mágica. MedlinePlus señala que los aminoácidos esenciales no es necesario ingerirlos en cada comida y que el equilibrio durante todo el día es más importante. Es decir, la distribución ayuda, pero no es una fórmula que se rompa por un día mal organizado. La obsesión por el horario suele vender más suplementos que beneficios. Lo que sí conviene evitar es pasar el día con café y pan y resolver todo a la noche: no porque el reloj lo prohíba, sino porque cuesta más cubrirlo y la saciedad se resie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o: por qué importa y cuánto se exagera]]></a:t>
            </a:r>
          </a:p>
        </p:txBody>
      </p:sp>
      <p:pic>
        <p:nvPicPr>
          <p:cNvPr id="3" name="" descr="Cubrir proteína a lo largo del día">
            <a:hlinkClick r:id="rId3" tooltip="Cubrir proteína a lo largo del dí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fuente clara en cada comida principal, sin contar gram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3-proteina-y-recuperac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rededor del entrenamiento: qué se sab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ostiene la recuperación es el conjunto: entrenar con regularidad, comer suficiente energía y proteína a lo largo del día, dormir y descansar. El momento exacto de la ingesta tiene un efecto menor que ese conjunto, y la idea de una ventana estrecha que se cierra a los pocos minutos se ha exagerado. No está demostrado que haya que tomar un batido inmediatamente después de entrenar para obtener resultados. La evidencia sobre el momento de la ingesta es menos espectacular que el marketing que la rodea: importa, pero no es la palanca princip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rededor del entrenamiento: qué se sab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significa que la comida posterior sea irrelevante: una comida completa después del entrenamiento es una forma cómoda de reponer y de cubrir proteína. Lo que no se sostiene es la ansiedad del reloj. Si el entrenamiento fue largo o al aire libre, también importa el agua; la hidratación tiene su propia lección en el curso 2. La recuperación es un rompecabezas de varias piezas y el batido es, como mucho, una pieza opcional. Si entrenas en ayunas o muy temprano, lo importante es que el día completo cubra lo que necesitas, no que el batido llegue en un minuto exac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rededor del entrenamiento: qué se sab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rededor de la proteína. La tercera columna no prescribe: ordena la decis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05025"/>
                <a:gridCol w="2981325"/>
                <a:gridCol w="3028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yuno de café y p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falta una fuente 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egar huevo, frijol o láct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no y no como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día cubre proteína y 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una comida completa, sin reloj.]]></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más mús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namiento, energía y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el conjunto antes que el b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y vegetari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edad de leguminosas, soya y sem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binar a lo largo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105025"/>
                <a:gridCol w="2981325"/>
                <a:gridCol w="3028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enfermedad re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indicó tu equipo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ambiar la cantidad por cuent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está demostr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tá demostrado que una cantidad mayor de proteína, por encima de lo suficiente, construya más músculo. Tampoco que los suplementos sean necesarios para quien cubre su alimentación, ni que un aminoácido aislado repare una lesión o acelere la recuperación. Y no está demostrado que la proteína «active» la pérdida de grasa: el efecto que se le atribuye suele venir del conjunto de la dieta y del entrenamiento, no del nutriente aislado. La lógica es simple: una vez cubierta la necesidad, agregar más no añade una función que el cuerpo no esté ya hacien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está demostr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límite que sí importa y que no es una moda: en personas con enfermedad renal diagnosticada, la cantidad de proteína forma parte del tratamiento y la decide el profesional que lleva el caso. Lo mismo vale para otras condiciones que exigen ajustes. Fuera de esos casos, la pregunta útil no es cuántos gramos, sino si hay una fuente de proteína en las comidas principales y si la alimentación alcanza para la energía del día. En esas condiciones, la proteína no es un aditivo de moda: es parte del plan, y cambiarla sin supervisión puede tener consecuenci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está demostrado]]></a:t>
            </a:r>
          </a:p>
        </p:txBody>
      </p:sp>
      <p:pic>
        <p:nvPicPr>
          <p:cNvPr id="3" name="" descr="Fuentes animales y vegetales">
            <a:hlinkClick r:id="rId3" tooltip="Fuentes animales y vegetal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es obligatoria; la variedad cubre lo que una sola no cubr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3-proteina-y-recuperacion"/>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brirla sin contar gram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ir proteína es una tarea de organización, no de aritmética. Revisa el día y pregúntate dónde hay una fuente clara: huevo o frijol en el desayuno, pollo, pescado, lenteja o queso en la comida, algo de proteína en la cena. Si el desayuno es sólo café y pan, ese es el hueco más común y el más fácil de arreglar. No hace falta un producto nuevo: hace falta una decisión de menú. Por ejemplo, un desayuno con huevo o frijol, una comida con leguminosa o pollo y una cena con algo más que pan cubren el día sin báscu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brirla sin contar gram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importa y las fuentes vegetales suelen ser más baratas: frijol, lenteja, garbanzo, huevo y atún cubren mucho con poco. Los batidos pueden ser cómodos cuando no hay tiempo, pero no son obligatorios ni sustituyen una comida. Si decides usar uno, léelo como alimento y no como tratamiento. Y si tienes una condición diagnosticada, la cantidad y la fuente se conversan con tu equipo de salud. Comparar precio por porción y revisar la etiqueta son hábitos del curso 2 que aquí se aplican igual. Y si la etiqueta no se entiende, esa es la pregunta para el profesion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brirla sin contar gramos · Procedimiento: revisar tu proteína sin contar gram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un día norm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 que desayunas, comes y cenas en un día real, no en el ideal. La proteína se cubre o se pierde en ese día, no en el que plane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brirla sin contar gramos · Procedimiento: revisar tu proteína sin contar gram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las comidas con fuente cla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a dónde hay huevo, frijol, pollo, pescado, lácteo, soya o semillas. Las comidas sin marca son los huecos que hay que resol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brirla sin contar gramos · Procedimiento: revisar tu proteína sin contar gram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hueco más fáci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siempre es el desayuno. Agrega una fuente que ya te guste y que esté a mano; no empieces por el alimento que no vas a com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brirla sin contar gramos · Procedimiento: revisar tu proteína sin contar gram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rte sin obse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a fuente en cada comida principal. Si un día queda desbalanceado, el equilibrio se mira en la semana, no en el relo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brirla sin contar gramos · Procedimiento: revisar tu proteína sin contar gram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conju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objetivo es muscular, revisa entrenamiento, energía y sueño antes de sumar proteína. La proteína no sustituye ninguna de las tr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brirla sin contar gramos · Procedimiento: revisar tu proteína sin contar gram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sobre el suplemento al fin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spués de cubrir los huecos y el conjunto todavía falta algo, evalúa el producto con información y, si hay una condición diagnosticada, con tu equipo de salu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brirla sin contar gramos · Caso ficticio: el bote de Lucí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entrena tres veces por semana, desayuna café con pan y cena fuerte. Compró un bote de proteína porque un video dijo que sin batido no hay músculo. Quiere saber si lo necesita y cuándo tomar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brirla sin contar gramos · Caso ficticio: el bote de Lucí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scribir un día normal, Lucía ve que su desayuno no tiene proteína, que la comida de oficina varía y que la cena concentra casi todo. También ve que duerme poco y que su entrenamiento es regular. El problema no es la falta de un producto: es un hueco en la mañana y un día desbalance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brirla sin contar gramos · Caso ficticio: el bote de Lucí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no compra otro bote ni se obsesiona con la hora. Agrega huevo o yogur al desayuno y procura una fuente de proteína en la comida. Deja el batido como opción para los días en que no puede comer bien, no como requisito. Revisará en un mes cómo se siente y cómo van sus entrenamientos. Si tuviera una enfermedad renal, la cantidad sería tema de su equipo de salu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brirla sin contar gramos]]></a:t>
            </a:r>
          </a:p>
        </p:txBody>
      </p:sp>
      <p:pic>
        <p:nvPicPr>
          <p:cNvPr id="3" name="" descr="Antes de comprar un suplemento de proteína">
            <a:hlinkClick r:id="rId3" tooltip="Antes de comprar un suplemento de proteí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la respuesta es «no» en alguna, el bote puede espe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3-proteina-y-recuperacion"/>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más proteína construye más músculo. La proteína por encima de lo suficiente no tiene un beneficio demostrado en personas sanas. Sin entrenamiento, energía y descanso, el excedente se usa como energí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centrar toda la proteína en la cena. El cuerpo no guarda aminoácidos para usarlos después. Repartirla en las comidas principales hace más fácil cubrir el día y mejora la sacied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proteína vegetal no cuenta. Frijol, lenteja, garbanzo, soya y semillas aportan proteína y otros nutrientes. Combinar a lo largo del día cubre lo que una sola fuente no cubr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comidas por batidos. Un batido puede tapar un hueco, pero no reemplaza la comida ni los nutrientes que la acompañan. Usarlo como base estrecha la die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esayuno no tiene una fuente de proteína, ese es el primer hueco que conviene resolve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más músculo, revisa entrenamiento, energía y sueño antes de sumar proteín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promete resultados sin entrenamiento, trátalo como publicidad y no como alimen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enfermedad renal o hepática diagnosticada, no cambies la cantidad de proteína por cuenta prop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ía quedó desbalanceado, ajústalo en la semana; un día no define el patr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tienes enfermedad renal o hepática diagnosticada, si estás embarazada o amamantando, si la persona es menor de edad o adulta mayor con pérdida de apetito, si has perdido peso sin proponértelo o si sigues una dieta que elimina grupos enteros de aliment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cansancio que no cede, la pérdida de fuerza, la caída de cabello sostenida y cualquier molestia digestiva que cambie tu día. Esta lección explica qué hace la proteína y qué se sabe del reparto y la recuperación; no prescribe gramos, no valora síntomas y no sustituye una consul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sabe sobre el momento de tomar proteína después de entren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hay que tomarla en los primeros minutos o no sirv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conjunto del día importa más que el reloj y que no está demostrado que el batido inmediato sea necesari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ólo sirve si es en polv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debe tomarse antes de entrenar y nunca despué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que la proteína que sobra no se guarde como proteí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cuerpo la elimina sin usarl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usa como energía o se transforma, y por eso más proteína no equivale a más múscul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convierte directamente en grasa corporal.]]></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hay que comerla cada dos hor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leguminosas y la soya aportan proteína y pueden formar parte de una alimentación sufic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mar más proteína de la suficiente garantiza más múscul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alimento con el tipo de fuente que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ijo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uev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oy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tú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cahuat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uente anim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uente veget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sca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rema de nueces y semill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guminos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uerpo no guarda aminoácidos como guarda grasa: la proteína que sobra se usa como ___ o se transforma. Por eso el ___ durante el día importa más que una hora exac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sab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tá demostrad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roteína participa en reparar y producir célul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batido inmediato es obligatorio para ganar múscul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ás proteína siempre construye más múscul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antidad de proteína en enfermedad renal la decide el profesional]]></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s leguminosas aportan proteína]]></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aminoácido aislado repara una lesión]]></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mbarazo o pérdida de peso no buscada]]></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ucía anota un día normal de comid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rca las comidas que tienen una fuente clara de proteín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cluye que, como no toma batido, su entrenamiento no sirv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rega huevo o yogur al desayuno y revisa la comid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 revisar en un mes cómo se siente y cómo entre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8-r01-oa03-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8-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8-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8-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qué hace la proteína, distingues lo demostrado de lo exagerado y sabes cubrirla con alimentos sin contar gramos.]]></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uentes y la lista de lo no demostrado; escribe un día de comidas con una fuente de proteína en cada comida princip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o que desayunas, comes y cenas en un día normal y marca dónde hay una fuente de proteína. Después responde: ¿el hueco se arregla con un producto o con un cambio de menú?]]></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ubrir proteí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 prima y reparación, no un interrup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e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usa como energía o se trans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imales y vegetales, todas cuen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uente en cada comida prin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cional, no 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ubrir proteí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8-r01-oa03-proteina-y-recuperacion"/>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 proteín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proteína en el cuerp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 proteín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orma estructuras, participa en enzimas y hormonas y permite reparar y producir células. Para la recuperación necesita entrenamiento, energía y descanso, no sólo proteí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 proteín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se obtien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 proteín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fuentes animales como huevo, leche, pescado y carnes, y vegetales como soya, frijol, lenteja, garbanzo, cacahuate y semillas. No se necesitan productos animales para cubrirl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 proteín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el repar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 proteín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uerpo no guarda aminoácidos como reserva. Una fuente en cada comida principal facilita cubrir el día y mejora la saciedad, sin necesidad de una hora exac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 proteín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tá demostra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 proteín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más proteína de la suficiente construya más músculo, que el batido inmediato sea obligatorio y que un aminoácido aislado repare lesion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 proteín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ubre sin contar gram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ender la proteín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ndo el día y agregando una fuente clara en cada comida principal, con variedad y fuentes accesibles. El suplemento se evalúa al final, no al principi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teína es materia prima, no un interruptor: repara con entrenamiento, energía y descanso. Está en alimentos animales y vegetales, y se cubre con una fuente en cada comida principal, sin contar gramos ni comprar un bote por obligación. El reparto ayuda, la hora exacta se exagera y el exceso no tiene beneficio demostrado. Mañana, revisa tu desayuno y tapa el hueco con comida que ya teng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PROTEINA · MedlinePlus en español, Proteína en la dieta · https://medlineplus.gov/spanish/ency/article/002467.htm · consulta: 2026-10-25 · alcance: Alcance internacional (biblioteca de salud de Estados Unidos). Describe qué son las proteínas, sus fuentes animales y vegetales, y aclara que los aminoácidos esenciales no deben ingerirse en cada comida. Se usa para la base del reparto; no se copian cantidad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Recomendaciones de población sobre actividad y fortalecimiento muscular; se usa para situar la recuperación dentro del conjunto de hábitos y no como efecto de un nutriente aisla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Recomendaciones de población sobre variedad, base de alimentos mínimamente procesados y reparto de fuentes de energía; se usa para explicar por qué un producto no sustituye una comida. No fija gramos ni porcentaj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3-proteina-y-recuperacion"/>
              </a:rPr>
              <a:t><![CDATA[Proteína y recuperación: qué se sabe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gramos ni suplemento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2026-10-26T08:56:01Z</dcterms:created>
  <dcterms:modified xsi:type="dcterms:W3CDTF">2026-10-26T08:56:01Z</dcterms:modified>
  <dc:title>Proteína y recuperación: qué se sabe y qué no</dc:title>
  <dc:description>Presentación editable del OA «Proteína y recuperación: qué se sabe y qué no». Enlace: https://saludyestetica.lumbre.lat/object/sye-c28-r01-oa03-proteina-y-recuperacion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