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rza y conservación muscul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rza y conservación muscul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úsculo no es un ador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entrenar fuerza»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entrenar fuerza»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entrenar fuerza»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gresión: subir el desafío sin salto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ogresar sin lastimarse,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arga se gana con control, no con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ecuencia y descans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guridad: lo que no se negoci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sistencias que ya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bjeto cambia; la tensión controlada es lo que ent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medir la fuerza sin báscul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sión de fuerza sin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los patrones que te f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tu semana: ¿ya cargas bolsas, subes escaleras, te levantas del piso? Elige dos o tres patrones que no aparezcan y empieza por ahí, no por los que ya ha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sión de fuerza sin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ncuentra la versión fá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patrón, busca la versión más sencilla que puedas hacer con control: sentarte en una silla alta, empujar la pared, jalar una toalla. Esa es tu línea de salida, no la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sión de fuerza sin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ija la técnica antes que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el movimiento despacio, sin aguantar la respiración y en un rango que no duela. Si el cuerpo se balancea o el movimiento se vuelve impulso, la versión es demasiado difí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sión de fuerza sin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parte la semana y deja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loca las sesiones en días que puedas cumplir y deja días entre estímulos del mismo grupo. La regularidad se construye con un calendario realista, no con el id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sión de fuerza sin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mbia una sol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ando la versión actual se sienta controlada, ajusta una cosa: menos apoyo, más recorrido, más lentitud o un objeto más pesado. Un cambio a la vez permite saber qué funcio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r una sesión de fuerza sin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nota y revisa cada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qué hiciste, cómo se sintió y qué tarea de la vida diaria cambió. Si aparece dolor persistente, pérdida de fuerza de un lado o una caída, la revisión es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rutina que Ernesto no co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Ernesto, nombre inventado, tiene cincuenta y ocho años, le cuesta cargar las bolsas del mercado y se levanta de la silla apoyándose en los muslos. Su sobrino le manda una rutina de seis días con mancuernas y cuatro series de doce repeticiones. Ernesto no tiene equipo y le duelen las rodillas al subir escal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rutina que Ernesto no co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utina no está hecha para su historial: pide seis días, equipo y un volumen que no corresponde a alguien que empieza. Ernesto tampoco tiene un problema de motivación: tiene un problema de punto de partida. Al separar patrones, ve que ya carga bolsas y sube escaleras, y que le faltan empujar y jalar con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rutina que Ernesto no co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rnesto no copia la rutina. Elige sentarse y levantarse de una silla alta sin manos, empujar la pared y jalar una toalla, dos días por semana, con la versión más fácil y un cambio a la vez. Anota cómo carga las bolsas y cómo sube las escaleras. Si el dolor de rodilla persiste o aparece hinchazón, consulta antes de seguir carg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una sesión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mprobaciones que evitan la mayoría de los su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muscular suele ser difuso y pasajero; el articular puede ser punzante, con hinchazón o durar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dor muscular de inicio tardío suele ser difuso y mejorar en pocos días. El dolor localizado en una articulación, con hinchazón o persistente, pide bajar carga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adaptación muscular de señal articular y define cuándo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mbiar una sola variable cuando la versión actual se cont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ogresión es un ajuste gradual: menos apoyo, más recorrido, más lentitud o un objeto más pesado. Un cambio a la vez permite saber qué funcionó y reduce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la progresión como diálogo con el cuerpo y no como competencia con la rutina aj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daptación ocurre entre sesiones, con sueño y comida suficiente. Entrenar el mismo grupo a diario sin recuperación produce fatiga y l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y la hoja de la OMS insisten en la regularidad con recuperación y en limitar el sedentarismo sin sobrecar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pio peso, una silla, una pared, una toalla o una botella con agua generan resistencia suficiente para empezar. El equipo acompaña el hábito, no lo c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pide reforzar la musculatura a cualquier edad sin exigir equipo; la lección muestra resistencias disponibles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ntarse y levantarse → Levantarse de la 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pujar → Empujar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alar → Jalar una to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gar → Llevar las bolsas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stener → Mantener una botella en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atrones cubren casi todo el cuerpo con objetos que ya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rolada ·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écnica y la recuperación son parte del estímulo; sin ellas, más cantidad sólo acumula fa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la progresión con control y el descanso como part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versión actual se siente controlada → Pro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olor punzante en la rodilla al bajar → Baja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inchazón articular que dura días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uedo hacer el movimiento sin apoyo de manos → Pro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cuerpo se balancea para completar la repetición → Baja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tecedente de caídas y osteoporosis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ambiar una variable y anotar cómo se sintió → Pro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ordena el ajuste: progresar, retroceder o consultar según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su sobrino hace cuatro series, decide empezar con el doble para avanzar más ráp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uplicar el volumen de otra persona no acelera la adaptación: aumenta la fatiga y el riesgo. Las demás líneas describen un punto de partida y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gresión se hace de a una variable y con recuperación; copiar volumen ajeno no es progr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8-r01-oa02-fuerza-y-muscul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tres tareas de tu vida diaria que dependan de la fuerza: cargar, levantarte, subir. Anota cómo te van hoy y qué versión fácil podrías practicar esta semana sin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onservar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onservar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músculo fuera del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producir fuerza, sostener articulaciones, mantener postura y autonomía. La OMS pide reforzar la musculatura a cualquier edad y la actividad reduce el riesgo de caídas en adultos y personas may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atrones cubren casi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ntarse y levantarse, empujar, jalar y cargar o sostener. Con esos patrones y objetos de casa se puede empezar sin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og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ndo una sola variable cuando la versión actual se controla: menos apoyo, más recorrido, más lentitud o un objeto más p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adaptación ocurre entre sesiones, con sueño y comida suficiente. El mismo grupo entrenado a diario sin recuperación acumula fa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nsulta antes de car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osteoporosis, lesión o cirugía reciente, dolor articular persistente, condición cardiovascular, embarazo o posparto, o antecedente de caí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8-r01-oa02-fuerza-y-muscul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773" r:id="rId1"/>
    <p:sldLayoutId id="2482025774" r:id="rId2"/>
    <p:sldLayoutId id="2482025775" r:id="rId3"/>
    <p:sldLayoutId id="24820257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4885e4644241b2ad97c4d16bdf625bf742bd72e325059ae1.jpg"/>
  <Relationship Id="rId3" Type="http://schemas.openxmlformats.org/officeDocument/2006/relationships/hyperlink" Target="https://saludyestetica.lumbre.lat/object/sye-c28-r01-oa02-fuerza-y-muscul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8-r01-oa02-fuerza-y-musculo" TargetMode="External"/>
  <Relationship Id="rId4" Type="http://schemas.openxmlformats.org/officeDocument/2006/relationships/hyperlink" Target="https://saludyestetica.lumbre.lat/object/sye-c28-r01-oa02-fuerza-y-muscul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8-r01-oa02-fuerza-y-musculo" TargetMode="External"/>
  <Relationship Id="rId4" Type="http://schemas.openxmlformats.org/officeDocument/2006/relationships/hyperlink" Target="https://saludyestetica.lumbre.lat/object/sye-c28-r01-oa02-fuerza-y-muscul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8-r01-oa02-fuerza-y-musculo" TargetMode="External"/>
  <Relationship Id="rId4" Type="http://schemas.openxmlformats.org/officeDocument/2006/relationships/hyperlink" Target="https://saludyestetica.lumbre.lat/object/sye-c28-r01-oa02-fuerza-y-muscul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hyperlink" Target="https://saludyestetica.lumbre.lat/object/sye-c28-r01-oa02-fuerza-y-musculo"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8-r01-oa02-fuerza-y-muscul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er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erv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uscul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8-r01-oa02-fuerza-y-muscul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el músculo importa para la vida diaria, aplicar principios generales de progresión, frecuencia, seguridad y descanso, y elegir movimientos de fuerza sin equipo, sin rutinas individualizadas ni dosis prescrita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28: qué hace el músculo además de verse, cómo se entrena la fuerza con el cuerpo y lo que hay en casa, cómo progresar sin saltos y por qué el descanso y la técnica son parte del pl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uerza · músculo · progresión · descanso · segur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rza y conservación muscul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se ejercitan o quieren empezar y que quieren entender la nutrición alrededor del ejercicio. No requiere conocimientos previos. Es formación educativa: no prescribe rutinas, no fija series ni carga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rza y conservación muscul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nombre inventado, tiene cincuenta y ocho años y una molestia que repite cada semana: al salir del mercado se detiene dos veces con las bolsas en el suelo antes de llegar al coche. En casa se levanta de la silla apoyándose en los muslos. Su sobrino le mandó una rutina de internet con mancuernas, cuatro series de doce repeticiones y un calendario de seis día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nesto no tiene mancuernas, le duelen las rodillas al subir escaleras y no sabe si esa rutina es para él o para alguien de veinticinco. Lo que sí sabe es que quiere dejar de sentirse frágil en las tareas de todos los dí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rza y conservación muscul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da una rutina firmada ni le promete un cuerpo distinto: le explica por qué el músculo importa, cómo se entrena la fuerza con lo que hay en casa y cómo progresar sin lastimar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úsculo no es un ador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úsculo sirve para producir fuerza y mover el cuerpo; también participa en la postura, sostiene las articulaciones y consume energía. Su capacidad depende del uso: lo que se entrena se conserva mejor y lo que no se usa pierde función con los años. La OMS lo dice sin rodeos: todas las personas, con independencia de su edad, deben reforzar su musculatura y limitar el tiempo sedentario. No es una consigna estética; es una condición para levantar las bolsas, subir escaleras y levantarse de una silla sin ayu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úsculo no es un ador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adultos y las personas mayores, la actividad física regular reduce el riesgo de caídas y mejora la salud mental, la salud cognitiva y el sueño, según la misma hoja informativa. Ese conjunto de efectos es lo que se conserva cuando hay músculo fuerte: estabilidad, reacción y confianza para moverse. La fuerza no garantiza nada, pero la falta de uso sí cobra factura en la vida diaria. Por eso conviene mirarla como una inversión de largo plazo y no como un proyecto de verano. Y se puede empezar en cualquier punto: la pregunta no es cuánto levantabas a los veinte, sino qué puedes sostener ho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ntrenar fuerz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nar fuerza es pedirle al músculo que produzca más tensión de la que produce en reposo, de forma controlada y repetible. La resistencia puede ser el propio peso, la gravedad, una botella con agua, una bolsa del mercado, una banda elástica o una máquina. Lo que entrena no es el objeto: es la tensión controlada que el músculo genera contra él. Por eso una silla y una pared pueden ser un gimnasio suficiente para empezar, y por eso comprar equipo antes de tener el hábito suele ser dinero mal gast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ntrenar fuerz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 el cuerpo se cubre con cuatro patrones: sentarse y levantarse, empujar, jalar y cargar o sostener. Sentarse y levantarse de una silla trabaja piernas y cadera; empujar la pared o el piso trabaja pecho, hombro y brazo; jalar una banda o una toalla trabaja espalda; cargar bolsas o sostener una botella trabaja agarre y tronco. No hace falta una rutina de veinte ejercicios: hace falta cubrir los patrones con movimientos que puedas controlar y repetir sin dolor. Si un plan trae veinte ejercicios y no cubre uno de esos patrones, el problema no es la cantidad: es el ma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ntrenar fuerz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ermedia de carácter informativo. Explica por qué importa el músculo y qué principios generales sostienen un trabajo de fuerza; no prescribe rutinas, series, repeticiones ni carg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lor articular no es esfuerz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ardor muscular difuso puede ser parte del estímulo; el dolor punzante en una articulación, la hinchazón o el dolor que dura varios días no lo son. Ante ellos se baja la carga y se consu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entrenar fuerz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trones, no veinte ejercicio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ntarse y levantarse, empujar, jalar y cargar cubren casi todo. Si un plan no cabe en esos cuatro, pregúntate qué está cubriendo y qué está vendien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gresión: subir el desafío sin sal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úsculo responde al desafío, no a la repetición mecánica. Si haces el mismo movimiento con el mismo esfuerzo durante semanas, el cuerpo se adapta y el estímulo deja de ser estímulo. Progresar no significa duplicar la carga: significa cambiar una sola variable cuando la versión actual se siente controlada. Puedes reducir el apoyo de las manos, ampliar el recorrido, hacer el movimiento más lento, sumar una botella o elegir una versión más difícil del mismo patrón. Lo que era difícil en enero puede ser la versión fácil de marzo, y eso es exactamente lo que se bus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gresión: subir el desafío sin sal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écnica va antes que la cantidad. Un movimiento controlado, en un rango que no duela y con la respiración fluida, enseña más que diez repeticiones con impulso. Si el cuerpo se balancea, si hay que aguantar la respiración o si aparece un dolor punzante, la versión es demasiado difícil: se retrocede un paso. Progresar es un diálogo con el cuerpo, no una competencia con la rutina que viste en un video. Y como en cualquier diálogo, hay días en que la respuesta es «hoy no». Grabarte unos segundos con el teléfono ayuda a ver lo que la sensación no muest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gresión: subir el desafío sin saltos]]></a:t>
            </a:r>
          </a:p>
        </p:txBody>
      </p:sp>
      <p:pic>
        <p:nvPicPr>
          <p:cNvPr id="3" name="" descr="Progresar sin lastimarse, en cinco pasos">
            <a:hlinkClick r:id="rId3" tooltip="Progresar sin lastimarse,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arga se gana con control, no con pri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2-fuerza-y-muscul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y descan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rza se practica de forma regular y repartida en la semana, con días entre sesiones para el mismo grupo de músculos. La hoja de la OMS pide reforzar la musculatura a cualquier edad, pero no fija días ni series: esa pauta depende de la persona. Lo que sí es general es la lógica: un estímulo repetido con recuperación suficiente produce adaptación; un estímulo a diario sobre el mismo grupo, sin descanso, produce fatiga y lesión. La regularidad importa más que la intensidad de un solo día. Repartir también evita que una sesión larga cargue todo el estímulo en un solo dí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y descan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canso es parte del plan, no una pausa culpable. La adaptación ocurre entre sesiones, con sueño suficiente y comida suficiente; por eso la lección siguiente trata la proteína y la recuperación. Dormir mal, comer poco y entrenar fuerte es la combinación que más rápido agota. Si el dolor muscular de un día para otro se vuelve dolor que dura varios días o se localiza en una articulación, no es adaptación: es una señal para bajar la carga y, si persiste, consultar. El descanso no se compensa con cafeína ni con fuerza de volunt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cuencia y descan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al empezar con la fuerza. La tercera columna no prescribe: ordena la decis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476500"/>
                <a:gridCol w="2647950"/>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ngo mancuer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del cuerpo y objetos de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ezar con silla, pared y bote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n las rodillas al su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dolor es al cargar o en rep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recorrido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 una rutina de sei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historial y tu recu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piarla: elegir pocos patr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no me cuest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el estímulo sigue siendo estím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una variable, no t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476500"/>
                <a:gridCol w="2647950"/>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rud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osteopor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ctividad es segura en tu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ear con profesional antes de car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lo que no se nego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rgar, se despeja el espacio y se revisa el calzado. Durante el movimiento, la respiración no se aguanta, el rango no se fuerza y la velocidad se controla. Un calentamiento breve con el mismo movimiento, más ligero, prepara la articulación y ayuda a notar si algo no está bien. Si aparece mareo, dolor en el pecho, falta de aire desproporcionada o un dolor agudo, se detiene la sesión. Ninguna serie vale una lesión. El entorno también incluye a otras personas: si hay niños o mascotas, el espacio se elige y se avis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lo que no se nego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la fuerza se planea con un profesional: una lesión reciente, dolor articular que no cede, osteoporosis, una condición cardiovascular diagnosticada, embarazo o posparto, cirugía reciente o antecedente de caídas. No porque la fuerza esté contraindicada en todos esos casos, sino porque la forma de empezar cambia. Un video no conoce tu historia clínica; una persona que te valora, sí. Esta lección explica principios generales y no sustituye esa valoración. Y si nunca has entrenado, empezar con una valoración general es más útil que empezar con mie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guridad: lo que no se negocia]]></a:t>
            </a:r>
          </a:p>
        </p:txBody>
      </p:sp>
      <p:pic>
        <p:nvPicPr>
          <p:cNvPr id="3" name="" descr="Tres resistencias que ya tienes">
            <a:hlinkClick r:id="rId3" tooltip="Tres resistencias que ya tienes"/>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bjeto cambia; la tensión controlada es lo que entre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2-fuerza-y-muscul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edir la fuerza sin básc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rza se mide con tareas que ya existen en tu vida. Levantarte de una silla sin usar las manos, cargar las bolsas del mercado hasta la cocina, subir un piso de escaleras sin detenerte, sostener una botella con el brazo extendido. Elige dos o tres de esas tareas y anota cómo te van antes de empezar. No hace falta cronómetro ni aplicación: hace falta una referencia honesta para comparar en unas semanas. Esas tareas tienen nombre en tu vida, no en una tabla: por eso sirven mejor que un número abstrac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edir la fuerza sin básc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útil tiene tres columnas: qué hice, cómo se sintió y qué cambió. Con eso se ve lo que la báscula no muestra: la misma tarea con menos esfuerzo, más control o menos ayuda de las manos. Revisa cada mes y ajusta una sola variable. Si el registro muestra dolor persistente, pérdida de fuerza de un lado o una caída, la siguiente anotación no es una meta: es una consulta. Tres columnas bastan; si el registro te obsesiona, se simplifica, porque el objetivo es aprender y no auditar cada minuto. La constancia del registro vale más que su detal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Procedimiento: armar una sesión de fuerza sin rutina aje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os patrones que te falta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tu semana: ¿ya cargas bolsas, subes escaleras, te levantas del piso? Elige dos o tres patrones que no aparezcan y empieza por ahí, no por los que ya ha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Procedimiento: armar una sesión de fuerza sin rutina aje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cuentra la versión fáci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patrón, busca la versión más sencilla que puedas hacer con control: sentarte en una silla alta, empujar la pared, jalar una toalla. Esa es tu línea de salida, no la del vide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Procedimiento: armar una sesión de fuerza sin rutina aje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técnica antes que la cantidad]]></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el movimiento despacio, sin aguantar la respiración y en un rango que no duela. Si el cuerpo se balancea o el movimiento se vuelve impulso, la versión es demasiado difíc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Procedimiento: armar una sesión de fuerza sin rutina aje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rte la semana y deja descans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loca las sesiones en días que puedas cumplir y deja días entre estímulos del mismo grupo. La regularidad se construye con un calendario realista, no con el ide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Procedimiento: armar una sesión de fuerza sin rutina aje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una sola vari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versión actual se sienta controlada, ajusta una cosa: menos apoyo, más recorrido, más lentitud o un objeto más pesado. Un cambio a la vez permite saber qué funcion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Procedimiento: armar una sesión de fuerza sin rutina aje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y revisa cada m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qué hiciste, cómo se sintió y qué tarea de la vida diaria cambió. Si aparece dolor persistente, pérdida de fuerza de un lado o una caída, la revisión es una consul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Caso ficticio: la rutina que Ernesto no copió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rnesto, nombre inventado, tiene cincuenta y ocho años, le cuesta cargar las bolsas del mercado y se levanta de la silla apoyándose en los muslos. Su sobrino le manda una rutina de seis días con mancuernas y cuatro series de doce repeticiones. Ernesto no tiene equipo y le duelen las rodillas al subir escaler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Caso ficticio: la rutina que Ernesto no copió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no está hecha para su historial: pide seis días, equipo y un volumen que no corresponde a alguien que empieza. Ernesto tampoco tiene un problema de motivación: tiene un problema de punto de partida. Al separar patrones, ve que ya carga bolsas y sube escaleras, y que le faltan empujar y jalar con contro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medir la fuerza sin báscula · Caso ficticio: la rutina que Ernesto no copió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nesto no copia la rutina. Elige sentarse y levantarse de una silla alta sin manos, empujar la pared y jalar una toalla, dos días por semana, con la versión más fácil y un cambio a la vez. Anota cómo carga las bolsas y cómo sube las escaleras. Si el dolor de rodilla persiste o aparece hinchazón, consulta antes de seguir cargan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medir la fuerza sin báscula]]></a:t>
            </a:r>
          </a:p>
        </p:txBody>
      </p:sp>
      <p:pic>
        <p:nvPicPr>
          <p:cNvPr id="3" name="" descr="Antes de una sesión de fuerza">
            <a:hlinkClick r:id="rId3" tooltip="Antes de una sesión de fuerz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mprobaciones que evitan la mayoría de los sus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8-r01-oa02-fuerza-y-muscul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una rutina sin contexto. Una rutina de internet no conoce tu historial, tus articulaciones ni tu recuperación. Sirve como idea de movimientos, no como plan firmado para tu cuerp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sólo «tonificar» y evitar la carga. Sin un desafío que aumente poco a poco, el músculo no tiene razón para adaptarse. La forma cambia como consecuencia de la función, no al revés.]]></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todo a la vez. Más peso, más repeticiones, más días y menos descanso al mismo tiempo impide saber qué funcionó y multiplica el riesgo de les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dolor muscular con dolor articular. El ardor difuso de un día para otro es distinto del dolor punzante, la hinchazón o el dolor que dura varios días. El segundo pide bajar carga y consult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equipo, empieza con el peso del cuerpo y con objetos de casa; el equipo llega cuando el hábito ya exis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ovimiento se descontrola o exige aguantar la respiración, baja a una versión más fáci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ismo movimiento ya no cuesta, cambia una sola variable para que vuelva a ser estímu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es punzante, articular o dura varios días, no es adaptación: baja la carga y consu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osteoporosis, una lesión reciente, una condición cardiovascular o embarazo, planea la fuerza con un profesion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busca atención si aparece dolor u opresión en el pecho, desmayo, mareo intenso, falta de aire desproporcionada o un dolor agudo con hinchazón.]]></a:t>
            </a:r>
          </a:p>
        </p:txBody>
      </p:sp>
      <p:sp>
        <p:nvSpPr>
          <p:cNvPr id="13" name=""/>
          <p:cNvSpPr txBox="1"/>
          <p:nvPr/>
        </p:nvSpPr>
        <p:spPr>
          <a:xfrm>
            <a:off x="685800" y="32861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osteoporosis, una lesión o cirugía reciente, dolor articular persistente, una condición cardiovascular diagnosticada, embarazo o posparto, antecedente de caídas o pérdida de fuerza de un lado del cuerp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el dolor de espalda que aparece con la carga y no cede con el descanso. Esta lección explica principios generales de fuerza; no valora tu estado físico, no diseña tu rutina y no sustituye un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dolor muscular del dolor articul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uscular es siempre grave y el articular nunc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muscular suele ser difuso y pasajero; el articular puede ser punzante, con hinchazón o durar dí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dos se entrenan igual, sin cambi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rticular sólo aparece en personas mayor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progresar en fuerz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uplicar el peso cada seman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r una sola variable cuando la versión actual se control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cer más repeticiones todos los días sin descanso.]]></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piar la rutina de alguien con más experie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escanso entre sesiones forma parte del entrenamiento de fuerz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entrenar fuerza hace falta equipo de gimnas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trón con un movimiento cotidiano que lo trabaj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ntarse y levantars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mpuja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Jal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g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stener]]></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mpujar la pa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Jalar una toal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evar las bolsas del mercad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antener una botella en al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vantarse de la sil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uerza se construye con tensión ___ y con ___ entre sesiones. Si el movimiento se descontrola, la versión es demasiado difíci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gres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jar la carg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versión actual se siente control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olor punzante en la rodilla al baj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inchazón articular que dura d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uedo hacer el movimiento sin apoyo de man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uerpo se balancea para completar la repeti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tecedente de caídas y osteoporosi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ambiar una variable y anotar cómo se sintió]]></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rnesto identifica los patrones que le faltan en su sem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ige la versión más fácil de cada movimient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su sobrino hace cuatro series, decide empezar con el doble para avanzar más rápid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arte las sesiones y deja días de descans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 cómo carga las bolsas y cómo sube las escaler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8-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8-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8-r01-oa02-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8-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8-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8-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conserva el músculo, eliges pocos patrones con una versión fácil y sabes cuándo progresar, descansar o consult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resistencias y la lista de seguridad; escribe una sesión mínima con dos patrones y su versión fáci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tres tareas de tu vida diaria que dependan de la fuerza: cargar, levantarte, subir. Anota cómo te van hoy y qué versión fácil podrías practicar esta semana sin equip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ervar mús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sión controlada contra una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patr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arse, empujar, jalar, car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una variable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daptación ocurre entre ses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arti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para bajar carga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onservar múscu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8-r01-oa02-fuerza-y-musculo"/>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renar fuerza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músculo fuera del espe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ntrenar fuerza con criteri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producir fuerza, sostener articulaciones, mantener postura y autonomía. La OMS pide reforzar la musculatura a cualquier edad y la actividad reduce el riesgo de caídas en adultos y personas mayor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renar fuerza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atrones cubren casi to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ntrenar fuerza con criteri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ntarse y levantarse, empujar, jalar y cargar o sostener. Con esos patrones y objetos de casa se puede empezar sin equip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renar fuerza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ogres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ntrenar fuerza con criteri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ndo una sola variable cuando la versión actual se controla: menos apoyo, más recorrido, más lentitud o un objeto más pes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renar fuerza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descans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ntrenar fuerza con criteri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adaptación ocurre entre sesiones, con sueño y comida suficiente. El mismo grupo entrenado a diario sin recuperación acumula fatig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ntrenar fuerza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nsulta antes de carga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entrenar fuerza con criteri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osteoporosis, lesión o cirugía reciente, dolor articular persistente, condición cardiovascular, embarazo o posparto, o antecedente de caíd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úsculo se conserva con uso: sentarse y levantarse, empujar, jalar y cargar cubren casi todo. La fuerza se entrena con tensión controlada, una progresión de una sola variable y descanso entre sesiones. La técnica y el dolor articular marcan el límite; el equipo no crea el hábito. Esta semana, elige dos patrones y practica su versión más fáci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Afirma que todas las personas deben reforzar su musculatura y limitar el sedentarismo, y que en adultos y personas mayores la actividad reduce el riesgo de caídas y mejora salud mental, cognitiva y sueño. No fija series, repeticiones ni carg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Recomendaciones de población sobre alimentación suficiente y variada; se usa para recordar que el entrenamiento necesita comida y descanso, no para fijar cantidad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y de prácticas. Se cita como marco de hábitos sostenibles; no se usan cifras ni rutin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8-r01-oa02-fuerza-y-musculo"/>
              </a:rPr>
              <a:t><![CDATA[Fuerza y conservación muscul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rutin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2026-10-26T10:11:40Z</dcterms:created>
  <dcterms:modified xsi:type="dcterms:W3CDTF">2026-10-26T10:11:40Z</dcterms:modified>
  <dc:title>Fuerza y conservación muscular</dc:title>
  <dc:description>Presentación editable del OA «Fuerza y conservación muscular». Enlace: https://saludyestetica.lumbre.lat/object/sye-c28-r01-oa02-fuerza-y-musculo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