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física y salud: qué suma aunque no bajes de pes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física y salud: qué suma aunque no bajes de pes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cambia aunque la báscula no cambi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comienda la OMS y qué no recomiend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comienda la OMS y qué no recomiend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recomienda la OMS y qué no recomiend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vimiento que ya existe en tu dí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cero a una semana activ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n equipo, sin rutina ajena y sin empezar por el día per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mpezar sin equip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perar en las primeras seman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ormas de sumar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sustituye a otra: se complementan en la mis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parar y consul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mana activ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el inventario de lo que ya t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tres días anota los traslados, las escaleras, las cargas y las tareas de casa. Casi siempre hay más movimiento del que se recuerda, y ese es el punto de part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mana activ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dos momen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ías y horas que dependan de ti y no de la suerte: después de dejar a alguien en la escuela, antes de bañarte, al terminar la comida. Escríbelos como un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mana activ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fine un bloque corto y repe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ración la decides tú, no una tabla: debe ser tan corta que la cumplas incluso en un mal día. Si al terminarlo sientes que podrías un poco más, está bien cali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mana activ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grega una dosis mínima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ntarte y levantarte de una silla, empujar la pared o cargar una botella son formas de reforzar musculatura sin equipo. La OMS pide reforzarla a cualquier edad, sin recetar un número de repet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mana activ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el calzado a la vista, una botella llena y la ropa lista. Un obstáculo de treinta segundos basta para que se pierda la cita; quitarlo es par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mana activ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a las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los días cumplidos y anota el esfuerzo percibido. Si cumpliste, sube un poco; si no, achica el bloque. Ajustar no es fracasar: es cómo se sostiene un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minat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camina cuarenta minutos tres veces por semana desde hace dos meses. La báscula no cambió y su hermana le dijo que sin pesas no sirve. Está a punto de dejarlo, aunque sube escaleras sin detenerse y duerm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minat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notar su semana, Marisol ve que camina, sube escaleras y carga la despensa; su cuerpo ya hace más que hace dos meses. También ve que no tiene ningún día de fuerza y que su hermana mide el éxito con un criterio que Marisol no eligió. El problema no es la caminata: es el instrumento con el que la juz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aminat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deja la caminata ni compra equipo. Mantiene los tres días, agrega dos veces por semana un bloque corto de sentarse y levantarse de una silla, y cambia su registro: días cumplidos, esfuerzo percibido, escaleras y sueño. Revisará en dos semanas. Si tuviera una condición diagnosticada o dolor articular, ajustaría el plan con s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empez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o no está resuelto, se resuelve antes d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hábito está produciendo beneficios que la báscula no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ctividad física mejora capacidad cardiovascular, ánimo, sueño y fuerza sin necesidad de que el peso cambie. La báscula es un instrumento limitado para juzgar un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ctividad física: la actividad regular es muy beneficiosa para la salud física y mental y reduce síntomas de depresión y ans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umbrales de población que orientan, no como una dosis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MS hace recomendaciones para poblaciones. Señalan una dirección y un mínimo; la forma de empezar en cada persona depende de su historia, su salud y su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recomendaciones mundiales de actividad moderada para adultos y frase de que toda actividad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MS define la actividad física como todo movimiento corporal producido por los músculos esqueléticos que requiere consumir energía. No exige ropa deportiva ni gimn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ctividad física: definición de actividad física y frase «toda actividad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beneficios cardiovasculares, metabólicos, musculares y de salud mental no dependen de que el peso baje. El peso es un resultado entre varios, no la condición del bene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prevención y control de enfermedades no transmisibles, reducción de síntomas de depresión y ansiedad y salud cereb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da diaria → Menos tiempo s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erobio → Corazón y pulm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erza → Músculo y hu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usas activas → Romper el sedentar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Ver lo que la báscula no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os tipos de movimiento y el instrumento con que se m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inguna ·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de la OMS ordena la lección: el movimiento no empieza cuando hay equipo, empieza cuando hay cuerpo en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ctividad física: «incluso un poco de actividad física es mejor que ninguna y toda actividad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ajar del camión una parada antes → Sumar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lor en el pecho al caminar → Par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bloque elegido no cabe en la semana → Ajust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bir escaleras en vez del elevador → Sumar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reo intenso durante la actividad → Par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olor articular que dura varios días → Par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umplí dos semanas y quiero subir un poco → Ajust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rgar la despensa del mercado → Sumar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lo que suma, lo que exige atención y lo que se corrige co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cluye que, como el peso no cambió, la caminata no sirve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es un solo resultado y cambia por muchas causas. Concluir que un hábito no sirve porque la báscula no se movió ignora los beneficios que sí ocurr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os beneficios de la actividad física no dependen de bajar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1-actividad-fisica-y-salu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ota lo que tu cuerpo hace hoy que hace tres meses no podía: escaleras, cargas, sueño, ánimo. Después escribe qué instrumento usabas para juzgarlo y si ese instrumento medía el hábit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moverse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moverse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beneficios llegan aunque el peso no camb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jor capacidad cardiovascular, control de glucosa y presión, menos síntomas de ansiedad y depresión, mejor sueño, fuerza y capacidad para las tarea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een las recomendaciones de la OM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o umbrales de población: señalan un mínimo y una dirección. No conocen tu historial ni sustituyen la orientación individual cuando hay una condición diagnost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enta como actividad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do movimiento corporal que gasta energía: caminar, subir escaleras, cargar, limpiar, bailar. No exige equipo ni ropa depor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mpieza sin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bloque corto y repetible, dos o tres días fijos, usando el cuerpo y lo que ya existe: escaleras, silla, pared, bot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lor u opresión en el pecho, desmayo, mareo intenso, palpitaciones o falta de aire desproporcionada. Se detiene la actividad y se busc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1-actividad-fisica-y-salu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740" r:id="rId1"/>
    <p:sldLayoutId id="2482025741" r:id="rId2"/>
    <p:sldLayoutId id="2482025742" r:id="rId3"/>
    <p:sldLayoutId id="24820257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1bb935b41b4cc022dd4e0cce524209da546996245f4cf291.jpg"/>
  <Relationship Id="rId3" Type="http://schemas.openxmlformats.org/officeDocument/2006/relationships/hyperlink" Target="https://saludyestetica.lumbre.lat/object/sye-c28-r01-oa01-actividad-fisica-y-salu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8-r01-oa01-actividad-fisica-y-salud" TargetMode="External"/>
  <Relationship Id="rId4" Type="http://schemas.openxmlformats.org/officeDocument/2006/relationships/hyperlink" Target="https://saludyestetica.lumbre.lat/object/sye-c28-r01-oa01-actividad-fisica-y-salud"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8-r01-oa01-actividad-fisica-y-salud" TargetMode="External"/>
  <Relationship Id="rId4" Type="http://schemas.openxmlformats.org/officeDocument/2006/relationships/hyperlink" Target="https://saludyestetica.lumbre.lat/object/sye-c28-r01-oa01-actividad-fisica-y-salud"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8-r01-oa01-actividad-fisica-y-salud" TargetMode="External"/>
  <Relationship Id="rId4" Type="http://schemas.openxmlformats.org/officeDocument/2006/relationships/hyperlink" Target="https://saludyestetica.lumbre.lat/object/sye-c28-r01-oa01-actividad-fisica-y-salud"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hyperlink" Target="https://saludyestetica.lumbre.lat/object/sye-c28-r01-oa01-actividad-fisica-y-salud"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1-actividad-fisica-y-salud"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tiv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ís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u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n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j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8-r01-oa01-actividad-fisica-y-salu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os beneficios de la actividad física que no dependen del peso, interpretar las recomendaciones generales de la OMS para la población y elegir un punto de partida sin equipo, sin prescribir dosis individuales ni prometer resultad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28: qué cambia en el cuerpo cuando se mueve aunque la báscula no se mueva, cómo se leen las recomendaciones de población de la OMS y cómo empezar con lo que ya hay en casa y en la colo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ctividad física · salud · movimiento · OMS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física y salud: qué suma aunque no bajes de pe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se ejercitan o quieren empezar y que quieren entender la nutrición alrededor del ejercicio. No requiere conocimientos previos. Es formación educativa: no prescribe ejercicio, no fija dosis individuale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física y salud: qué suma aunque no bajes de pe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tiene cuarenta y un años y desde hace dos meses camina cuarenta minutos tres veces por semana. Empezó porque quería bajar de peso y la báscula no se ha movido. La semana pasada estuvo a punto de dejarlo: su hermana le dijo que caminar «no sirve», que hace falta pesas y un gimnas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física y salud: qué suma aunque no bajes de pe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tiene gimnasio, ni mucho tiempo, ni ganas de comprar equipo. Lo que sí notó es que sube las escaleras del edificio sin detenerse, que duerme mejor y que llega menos irritable al trabajo. No sabe si eso cuenta como resultado o si sólo se está engañand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responde esa duda: qué suma la actividad física cuando el peso no cambia, qué recomienda la OMS para la población y cómo empezar sin equipo, sin rutinas ajenas y sin prometer lo que no se puede prome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ambia aunque la báscula no cambi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es un solo número y la actividad física toca muchos sistemas a la vez. La OMS señala que la actividad regular es muy beneficiosa para la salud física y mental; en el adulto ayuda a prevenir y controlar enfermedades no transmisibles como las cardiovasculares, el cáncer y la diabetes, reduce los síntomas de depresión y ansiedad y favorece la salud cerebral y el bienestar general. Ninguno de esos efectos necesita que el peso baje para ocurrir. El corazón, los músculos, los huesos y el ánimo responden al movimiento por caminos propi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cambia aunque la báscula no cambi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báscula es un mal juez de un hábito. Puede quedarse igual mientras mejora la capacidad de subir escaleras, cargar las bolsas o dormir de corrido. También puede bajar por razones que no son grasa: agua, glucógeno, una semana de menos sal. Medir un hábito con un instrumento que cambia por otras causas lleva a conclusiones equivocadas: abandonar algo que funciona porque el número no se movió, o mantener algo insostenible porque el número bajó una vez. El registro sirve para eso: comparar el hábito consigo mismo, no con la promesa de otra pers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comienda la OMS y qué no recomien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hace recomendaciones para poblaciones, no recetas para una persona. Para los adultos, la referencia es acumular al menos 150 minutos semanales de actividad física moderada, y la propia hoja informativa recuerda que el 31% de los adultos no cumple esos niveles. También afirma que todas las personas, con independencia de su edad, deben reforzar su musculatura y limitar el tiempo sedentario. Son umbrales de salud pública: señalan una dirección y un mínimo, no una dosis que alguien deba copiar sin contex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comienda la OMS y qué no recomien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las bien exige dos cuidados. El primero: el mínimo no es una meta que se agota; quien ya se mueve puede sumar sin convertir la semana en una competencia. El segundo: la recomendación no conoce tu historial, tus articulaciones, tu medicación ni tu horario. Si tienes una condición diagnosticada, si estás embarazada o si llevas años sin moverte, la forma de empezar se conversa con un profesional; la lección te da el mapa, no la prescripción. Y hay una frase de la OMS que ordena todo lo demás: incluso un poco de actividad física es mejor que ninguna, y toda actividad cue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comienda la OMS y qué no recomien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qué aporta la actividad física y cómo se leen las recomendaciones de población; no prescribe ejercicio, no fija dosis individuales ni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eso no es el único resultad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hábito no se juzga sólo por la báscula. Presión arterial, glucosa, ánimo, sueño, fuerza y capacidad diaria también responden al movimiento, y ninguno de esos cambios necesita que el peso baj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recomienda la OMS y qué no recomien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debajo de lo que pued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que sólo funciona en el mejor día de la semana no es un plan. Elige un bloque corto que puedas repetir con cansancio, con lluvia y con poco tiemp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vimiento que ya existe en tu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tividad física no empieza cuando te pones ropa deportiva. La OMS la define como todo movimiento corporal producido por los músculos esqueléticos que requiere consumir energía: caminar al mercado, subir escaleras, cargar la despensa, barrer, bailar, bajar del camión una parada antes. Ese movimiento también cuenta, y para muchas personas es la puerta de entrada más realista porque no pide horario, cuota ni traslado. Pensar en el día completo, y no sólo en la sesión, cambia la cuenta: hay quien suma más movimiento en traslados y tareas que en una cl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vimiento que ya existe en tu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frecuente es el todo o nada: si no hay una hora de gimnasio, entonces «no cuenta». Esa regla deja fuera justamente lo que se puede sostener en una semana con trabajo, familia y traslados. Otra creencia es que sólo vale lo que hace sudar; la intensidad importa, pero el cuerpo también agradece el movimiento ligero y las pausas para no pasar el día sentado. Sumar es más fácil que sustituir: primero se agrega lo que ya existe, después se decide si hace falta algo más. La pregunta útil es qué puedo agregar a lo que ya hago, no qué tendría que reemplaz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vimiento que ya existe en tu día]]></a:t>
            </a:r>
          </a:p>
        </p:txBody>
      </p:sp>
      <p:pic>
        <p:nvPicPr>
          <p:cNvPr id="3" name="" descr="De cero a una semana activa, en cinco pasos">
            <a:hlinkClick r:id="rId3" tooltip="De cero a una semana activ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n equipo, sin rutina ajena y sin empezar por el día perfe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1-actividad-fisica-y-salud"/>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mpezar sin equi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mínimo es el cuerpo y un par de tenis que no lastimen. Con eso se puede caminar, subir escaleras, sentarse y levantarse de una silla, empujar la pared, cargar una botella de agua. No hace falta una rutina ajena ni una aplicación que prometa un plan de doce semanas. Hace falta un punto de partida que puedas repetir cuando estés cansada, con mal tiempo o con poco tiempo: si el plan sólo funciona en el mejor día de la semana, no es un plan. Una silla, una pared y una botella cubren más de lo que parece, y no cuestan ni piden membres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mpezar sin equi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es empezar por debajo de lo que crees que puedes y repetirlo hasta que se vuelva aburrido. Un bloque corto, dos o tres veces por semana, en el mismo horario y con la misma ropa lista, enseña más que un arranque heroico que dura cinco días. Elegir algo que te guste no es un adorno: es adherencia. Y conviene dejar escrito qué días y a qué hora, porque la intención sin calendario compite con todo lo demás y suele perder. Y si un día se cae la cita, la regla es retomarla al siguiente, no empezar de ce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mpezar sin equi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al empezar a moverse. La tercera columna no prescribe: ordena l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76500"/>
                <a:gridCol w="268605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ng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s reales en la agenda, no ide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dos momentos cortos y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ngo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escaleras, parque, bote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zar con lo que ya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 tod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dolor es muscular o arti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carga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bajo de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os cambios: sueño, ánimo, 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el hábito, no sólo la bá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476500"/>
                <a:gridCol w="268605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una condición diagnost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ijo tu equip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la forma de empezar con ori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perar en las primeras sema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se adapta antes de que el espejo lo note. Al principio el esfuerzo se siente alto y luego baja para la misma caminata; ese descenso del esfuerzo percibido es una señal real de progreso. También aparece dolor muscular de inicio tardío, sobre todo si se hace algo nuevo, que suele aparecer al día siguiente y mejorar en pocos días. Si el dolor es agudo, localizado en una articulación o no cede, no es adaptación: es una señal para parar y consultar. El esfuerzo percibido es una guía práctica: la misma caminata que hoy cuesta, en unas semanas se siente distin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perar en las primeras sema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primeras semanas es más útil registrar hechos que peso: cuántos días te moviste, qué te costó menos que la semana anterior, cómo dormiste, cómo llegaste al final del día. Ese registro permite ver algo que la báscula esconde y evita dos trampas: abandonar por impaciencia y sobreinterpretar una variación de agua. No hay un plazo garantizado para ningún cambio; hay señales tempranas que se pueden observar y una tendencia que se mira en semanas, no en días. Los cambios de peso, si ocurren, dependen de muchas cosas y no son el único termómetro del pl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perar en las primeras semanas]]></a:t>
            </a:r>
          </a:p>
        </p:txBody>
      </p:sp>
      <p:pic>
        <p:nvPicPr>
          <p:cNvPr id="3" name="" descr="Tres formas de sumar movimiento">
            <a:hlinkClick r:id="rId3" tooltip="Tres formas de sumar movimiento"/>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sustituye a otra: se complementan en la mism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1-actividad-fisica-y-salud"/>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parar y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e entrenan: dolor u opresión en el pecho, desmayo o mareo intenso, palpitaciones, falta de aire desproporcionada al esfuerzo, dolor de cabeza súbito. Ante cualquiera de ellas se detiene la actividad y se busca atención. También se consulta si el dolor de una articulación persiste más de unos días, si aparece hinchazón, si una lesión previa se reactiva o si el cansancio se acumula sin recuperarse entre sesiones. El dolor muscular difuso de un día para otro es distinto de un dolor punzante que aparece durante el movimi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parar y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ulta previa es importante si tienes una condición cardiovascular, respiratoria o metabólica diagnosticada, si estás embarazada o en posparto, si tienes osteoporosis, si tomas medicación que cambia la frecuencia cardiaca o la presión, o si llevas mucho tiempo sin actividad. No se trata de pedir permiso para caminar, sino de empezar con un plan adecuado a tu caso. La actividad física es segura para la mayoría de las personas; la forma de empezarla no es la misma para todas. La conversación sirve para elegir el punto de partida, no para desanimar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parar y consultar · Procedimiento: armar una semana activa mínim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el inventario de lo que ya te muev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tres días anota los traslados, las escaleras, las cargas y las tareas de casa. Casi siempre hay más movimiento del que se recuerda, y ese es el punto de partida re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parar y consultar · Procedimiento: armar una semana activa mínim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dos momentos fij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ías y horas que dependan de ti y no de la suerte: después de dejar a alguien en la escuela, antes de bañarte, al terminar la comida. Escríbelos como una ci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parar y consultar · Procedimiento: armar una semana activa mínim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un bloque corto y repeti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ración la decides tú, no una tabla: debe ser tan corta que la cumplas incluso en un mal día. Si al terminarlo sientes que podrías un poco más, está bien calibr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parar y consultar · Procedimiento: armar una semana activa mínim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rega una dosis mínima de fuerz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ntarte y levantarte de una silla, empujar la pared o cargar una botella son formas de reforzar musculatura sin equipo. La OMS pide reforzarla a cualquier edad, sin recetar un número de repetici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parar y consultar · Procedimiento: armar una semana activa mínim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entor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el calzado a la vista, una botella llena y la ropa lista. Un obstáculo de treinta segundos basta para que se pierda la cita; quitarlo es parte del pl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parar y consultar · Procedimiento: armar una semana activa mínim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 las dos sema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los días cumplidos y anota el esfuerzo percibido. Si cumpliste, sube un poco; si no, achica el bloque. Ajustar no es fracasar: es cómo se sostiene un hábi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parar y consultar · Caso ficticio: la caminata de Marisol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camina cuarenta minutos tres veces por semana desde hace dos meses. La báscula no cambió y su hermana le dijo que sin pesas no sirve. Está a punto de dejarlo, aunque sube escaleras sin detenerse y duerme mej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parar y consultar · Caso ficticio: la caminata de Marisol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notar su semana, Marisol ve que camina, sube escaleras y carga la despensa; su cuerpo ya hace más que hace dos meses. También ve que no tiene ningún día de fuerza y que su hermana mide el éxito con un criterio que Marisol no eligió. El problema no es la caminata: es el instrumento con el que la juzg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parar y consultar · Caso ficticio: la caminata de Marisol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deja la caminata ni compra equipo. Mantiene los tres días, agrega dos veces por semana un bloque corto de sentarse y levantarse de una silla, y cambia su registro: días cumplidos, esfuerzo percibido, escaleras y sueño. Revisará en dos semanas. Si tuviera una condición diagnosticada o dolor articular, ajustaría el plan con su equipo de salu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parar y consultar]]></a:t>
            </a:r>
          </a:p>
        </p:txBody>
      </p:sp>
      <p:pic>
        <p:nvPicPr>
          <p:cNvPr id="3" name="" descr="Antes de empezar esta semana">
            <a:hlinkClick r:id="rId3" tooltip="Antes de empezar esta sem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o no está resuelto, se resuelve antes del primer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1-actividad-fisica-y-salud"/>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el hábito sólo por la báscula. El peso cambia por agua, glucógeno, sal y otros factores. Medir un hábito con un número que se mueve por otras causas lleva a abandonar algo que sí está funcionand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zar con el plan más ambicioso. Seis días de golpe suelen terminar en una semana de dolor y abandono. Un bloque corto repetido enseña más y se ajusta mejor que un arranque heroic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sin gimnasio no cuenta. Caminar, subir escaleras, cargar y limpiar son actividad física. El equipo ayuda cuando el plan lo necesita, no ante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ejercicio para compensar lo que se comió. Moverse no es un castigo ni una moneda de cambio. Convertirlo en compensación vuelve frágil el hábito y complica la relación con la comi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o no cambia pero subes escaleras mejor, duermes mejor o te cansas menos, el hábito está dando resultados que la báscula no mid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lan sólo cabe en tu mejor día de la semana, no es un plan: es una intenció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equipo, empieza con el cuerpo y con lo que ya hay en tu casa o en tu coloni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en el pecho, desmayo o falta de aire desproporcionada, detente y busca aten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8669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condición diagnosticada o llevas años sin moverte, consulta cómo empezar antes de copiar una rutin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actividad y busca atención si aparece dolor u opresión en el pecho, desmayo, mareo intenso, palpitaciones, falta de aire desproporcionada al esfuerzo o dolor de cabeza súbi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una condición cardiovascular, respiratoria o metabólica diagnosticada, si estás embarazada o en posparto, si tienes osteoporosis o una lesión que no termina de sanar, si tomas medicación que modifica la frecuencia cardiaca o la presión, si el dolor articular persiste o si el cansancio se acumula sin recuperarse.]]></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caída de peso no buscada y el cansancio que no cede. Esta lección explica beneficios y recomendaciones de población; no valora tu estado físico ni diseña tu rut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amina tres veces por semana desde hace dos meses. El peso no cambia, pero sube escaleras sin detenerse y duerme mejor. ¿Qué se puede conclui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caminata no sirve porque el peso no bajó.]]></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hábito está produciendo beneficios que la báscula no mide.]]></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ecesita un gimnasio para que cuente.]]></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ebería dejar de caminar y hacer sólo pes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leen las recomendaciones de actividad física de la OM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una receta individual que hay que cumplir al pie de la letr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umbrales de población que orientan, no como una dosis person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meta que sólo sirve para deportist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a garantía de pérdida de pe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bir escaleras, cargar la despensa y caminar al mercado cuentan como actividad fís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e la actividad física sirva hay que bajar de pe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ipo de movimiento co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da diar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erob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uerz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usas activ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str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azón y pulmon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úsculo y hues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omper el sedentarism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 lo que la báscula no v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nos tiempo sent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la OMS, incluso un poco de actividad física es mejor que ___ y toda actividad ___. Por eso caminar, subir escaleras o cargar la despensa también forman parte de la semana acti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mar movimien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r y consul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justar el pla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jar del camión una parada ant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lor en el pecho al camin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bloque elegido no cabe en la sem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bir escaleras en vez del elevad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eo intenso durante la actividad]]></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olor articular que dura varios dí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umplí dos semanas y quiero subir un poc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rgar la despensa del mercad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isol anota los días que caminó y cómo se sintió.]]></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 el esfuerzo de esta semana con el del primer dí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cluye que, como el peso no cambió, la caminata no sirve de nad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i su plan incluye fuerza y decide agregar un bloque cort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a una fecha para revisar de nuev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8-r01-oa01-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8-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8-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8-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beneficios no dependen del peso, lees las recomendaciones de la OMS como umbrales de población y sabes empezar sin equip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tres tipos de movimiento y vuelve a escribir tu semana mínima con días y horas concret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 lo que tu cuerpo hace hoy que hace tres meses no podía: escaleras, cargas, sueño, ánimo. Después escribe qué instrumento usabas para juzgarlo y si ese instrumento medía el hábito complet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overse con crit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idad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movimiento que gasta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eficio sin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azón, ánimo, sueño,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ción OM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 de población, no rec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rpo, escaleras, casa, colon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o, fijo y repe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moverse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8-r01-oa01-actividad-fisica-y-salud"/>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beneficios llegan aunque el peso no cambi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jor capacidad cardiovascular, control de glucosa y presión, menos síntomas de ansiedad y depresión, mejor sueño, fuerza y capacidad para las tareas del dí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een las recomendaciones de la OM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o umbrales de población: señalan un mínimo y una dirección. No conocen tu historial ni sustituyen la orientación individual cuando hay una condición diagnostica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enta como actividad físic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 movimiento corporal que gasta energía: caminar, subir escaleras, cargar, limpiar, bailar. No exige equipo ni ropa deportiv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mpieza sin equip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bloque corto y repetible, dos o tres días fijos, usando el cuerpo y lo que ya existe: escaleras, silla, pared, botell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par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mpezar a movers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lor u opresión en el pecho, desmayo, mareo intenso, palpitaciones o falta de aire desproporcionada. Se detiene la actividad y se busca aten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se suma aunque el peso no cambie: corazón, ánimo, sueño, fuerza y capacidad diaria responden al movimiento. La OMS da umbrales de población, no recetas; incluso un poco es mejor que nada y toda actividad cuenta. Empieza con lo que ya existe, elige días y horas concretas y revisa el esfuerzo antes que la báscula. Esta semana, escribe tu semana mínima y ponle fecha de revisión a dos seman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Define la actividad física, describe beneficios en adultos, recuerda que toda actividad cuenta y que debe reforzarse la musculatura y limitarse el sedentarismo; menciona la referencia de 150 minutos semanales de actividad moderada. Son recomendaciones de pobl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alimentación saludable; se usa para situar la actividad dentro de un conjunto de prácticas y no como sustituto de la alimentación. No fija cantidad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y de prácticas saludables. Se cita como marco de referencia para hábitos sostenibles en el contexto mexicano; no se usan cifras ni rutin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1-actividad-fisica-y-salud"/>
              </a:rPr>
              <a:t><![CDATA[Actividad física y salud: qué suma aunque no bajes de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ejercicio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2026-10-26T10:11:07Z</dcterms:created>
  <dcterms:modified xsi:type="dcterms:W3CDTF">2026-10-26T10:11:07Z</dcterms:modified>
  <dc:title>Actividad física y salud: qué suma aunque no bajes de peso</dc:title>
  <dc:description>Presentación editable del OA «Actividad física y salud: qué suma aunque no bajes de peso». Enlace: https://saludyestetica.lumbre.lat/object/sye-c28-r01-oa01-actividad-fisica-y-salud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