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mparar estrategias y reconocer promesas exagerad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no es elegir band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criterios que caben en una hoj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criterios que caben en una hoj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criterios que caben en una hoj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ficiencia: lo que sale del plat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r tres plane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mismas preguntas para todos, en el mismo orden y con el mism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rto plazo y largo plazo no miden lo mism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sociación no es causalidad»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riterios y la pregunta que los vuelve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riterio descarta algo distinto; juntos evitan elegir por simpa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promesa exagerad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cada plan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adjetivos publicitarios: qué alimentos entran, cuáles salen y en qué horarios. Si un plan no cabe en una frase, todavía no está claro qué pro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plica el filtro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los planes que no corresponden a tu situación: embarazo, lactancia, diabetes tratada, enfermedad renal o hepática, antecedente de trastorno de la conducta alimentaria o medicación con horarios. Ese filtro va antes de cualquier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la suficienci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umera los grupos de alimentos que cubre y los que deja fuera. Si un grupo desaparece, anota qué aporta y con qué se sustituye. Un plan que no cubre lo básico no compite: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on números al costo y a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el gasto semanal aproximado y el tiempo de compra y cocina. Después pregúntate cuántas semanas seguidas podrías sostenerlo con tu trabajo y tu familia. Sé honesto: la respuesta es el criterio, no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Fija el plazo y lo que vas a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plazo razonable para una prueba casera y dos o tres señales observables: energía, hambre, digestión, variedad del plato, sueño. Escribe la fecha de revisión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tu criterio de aband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tendría que pasar para dejar el plan: hambre insostenible, aislamiento en las comidas, síntomas nuevos, costo fuera de presupuesto. Sin esa línea, cualquier resultado se interpreta a favor de lo que ya cre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hoj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compara tres planes: uno bajo en carbohidratos con resultados prometidos en tres semanas, un esquema de alimentación con ventana de ocho horas y la comida corrida de su fonda. Quiere elegir uno y no sabe con qué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hoj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hoja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suficiencia, el plan bajo en carbohidratos deja fuera cereales y fruta, y no dice con qué cubrirlos; la ventana de ocho horas no cambia los alimentos, sólo el horario; la comida corrida incluye verdura, proteína, cereal y agua, pero varía poco. En costo, la fonda gana; en adherencia, la ventana choca con su trabajo y la cena familiar. Ninguno gana en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hoj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no elige el plan con la promesa más rápida. Se queda con la comida corrida como base y prueba la ventana horaria sólo si su horario la permite durante un mes, con un criterio escrito: energía, hambre y variedad del plato. No elimina grupos y no compra productos. Si tuviera una condición diagnosticada, esa decisión sería de s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legir un plan, comprueba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falta una respuesta, la comparación todavía está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licar a ambas los mismos criterios y el mism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aración honesta pone los planes en la misma mesa, con los mismos criterios y el mismo plazo. Si a uno se le pide evidencia y al otro no, la conclusión ya estab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los cinco criterios y exige aplicarlos igual a todos los pla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é nutrientes aportaba ese grupo y con qué se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tar cereales puede llevarse fibra y vitaminas del complejo B. La suficiencia se revisa con el plato: qué grupo desaparece y quién cubre su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variedad dentro de cada grupo y entre grupos, con base en alimentos mínimamente proce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primeras semanas cambian agua, glucógeno y rutina. Comparar plazos distintos es comparar cosas distintas; la pregunta del mes siete es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corto y largo plazo; el NIDDK plantea el mantenimiento a largo plazo con alimentación y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asociación no descarta otras explicaciones. Quienes siguen un patrón también suelen tener más ingresos, moverse más y acudir antes al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ociación no es causalidad: la confusión explica por qué un patrón observado no se convierte en causa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idencia → ¿Qué se estudió y en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ficiencia → ¿Qué grupos de alimentos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 ¿Cuánto dinero y tiemp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herencia → ¿Puedo sostenerlo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tricciones → ¿A quién puede resultar riesg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riterio se contesta con un dato y descarta un tipo distinto de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sociación ·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sociación se observa; la causa se demuestra. Confundirlas es la base de muchas promesas que suenan científ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asociación de causalidad y menciona la confusión como explicación al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guía de población recomienda variedad de alimentos → Evidencia só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estudio en ratones sugiere un mecanismo → Evidencia preli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este plan pierdes peso en dos semanas o te devolvemos el dinero → Promesa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arios estudios con diseños distintos apuntan en la misma dirección → Evidencia só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caso aislado con varios cambios a la vez → Evidencia preli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naturaleza lo hizo, así que no puede hacer daño → Promesa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os expertos coinciden, aunque no dicen qué expertos → Promesa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na revisión de estudios en humanos con resultados consistentes → Evidencia só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ordena la evidencia en capas y separa la promesa d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u prima bajó de peso con el primero, concluye que es el mejor para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periencia de otra persona no demuestra qué le conviene a Diego: es un caso con varios cambios y sin control. Las demás líneas describen una comparación con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so personal no es evidencia para otra persona; la comparación exige los mismos criterios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7-como-comparar-y-reconocer-promes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dos estrategias que hayas considerado y llena la hoja de cinco criterios. Después escribe la frase que casi nadie escribe: qué tendría que ocurrir para aceptar que la que prefieres n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arar sin b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parar sin b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inco criterios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idencia, suficiencia, costo, adherencia y restricciones. Se contestan con datos y se aplican igual a todos los planes, incluido el que pref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orto plazo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s primeras semanas cambian agua, glucógeno y rutina. El plan se juzga por lo que se sostiene cuando termina la novedad, no por el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asociación no sea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dos cosas aparezcan juntas no descarta otras explicaciones. Quienes siguen un patrón también suelen tener más ingresos, moverse más y acudir antes al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a una promesa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lazo exacto, resultado garantizado, causa única, producto que sustituye comidas, autoridad vaga y urgencia para compra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comparación se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mismas preguntas para todos, el mismo plazo y un criterio de abandono escrit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7-como-comparar-y-reconocer-promes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26" r:id="rId1"/>
    <p:sldLayoutId id="2482021127" r:id="rId2"/>
    <p:sldLayoutId id="2482021128" r:id="rId3"/>
    <p:sldLayoutId id="248202112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d5603d83b2de67393c90b6d75a092927f13a53ee641e6921.jpg"/>
  <Relationship Id="rId3" Type="http://schemas.openxmlformats.org/officeDocument/2006/relationships/hyperlink" Target="https://saludyestetica.lumbre.lat/object/sye-c27-r01-oa07-como-comparar-y-reconocer-promes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7-r01-oa07-como-comparar-y-reconocer-promesas" TargetMode="External"/>
  <Relationship Id="rId4" Type="http://schemas.openxmlformats.org/officeDocument/2006/relationships/hyperlink" Target="https://saludyestetica.lumbre.lat/object/sye-c27-r01-oa07-como-comparar-y-reconocer-promes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7-r01-oa07-como-comparar-y-reconocer-promesas" TargetMode="External"/>
  <Relationship Id="rId4" Type="http://schemas.openxmlformats.org/officeDocument/2006/relationships/hyperlink" Target="https://saludyestetica.lumbre.lat/object/sye-c27-r01-oa07-como-comparar-y-reconocer-promesa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7-r01-oa07-como-comparar-y-reconocer-promesas" TargetMode="External"/>
  <Relationship Id="rId4" Type="http://schemas.openxmlformats.org/officeDocument/2006/relationships/hyperlink" Target="https://saludyestetica.lumbre.lat/object/sye-c27-r01-oa07-como-comparar-y-reconocer-promesa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hyperlink" Target="https://saludyestetica.lumbre.lat/object/sye-c27-r01-oa07-como-comparar-y-reconocer-promesa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7-como-comparar-y-reconocer-promesas"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a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rateg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no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mes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agera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7-r01-oa07-como-comparar-y-reconocer-promes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dos o más estrategias alimentarias con cinco criterios verificables —evidencia, suficiencia, costo, adherencia y restricciones—, distinguir el corto del largo plazo y reconocer las señales de una promesa exagerada, sin prescribir ni descartar dietas por mo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l curso 27: una hoja de comparación para poner varios planes en la misma mesa, la diferencia entre lo que se mide a las seis semanas y lo que se sostiene al año, por qué una asociación no prueba una causa y qué señales delatan una promesa que no se puede cumpli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arar · evidencia · promesas · adherencia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 estrategias y reconocer promesas exagerad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aran dietas y quieren decidir con criterios, sin conocimientos previos de nutrición. Es formación educativa: no prescribe dietas, no fija cantidades ni sustituye la valoración de un profesional sanitario.]]></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treinta y ocho años y una hoja de cálculo con tres planes. En la primera columna puso el que le recomendó su prima: bajar carbohidratos y subir proteína, «resultados en tres semanas». En la segunda, el que vio en un video: comer sólo entre el mediodía y las ocho de la noc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 estrategias y reconocer promesas exagerad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tercera, el de la fonda donde come de lunes a viernes: sopa, guisado, tortillas y agua de fruta. Los tres tienen algo a favor y ninguno viene con instrucciones para compararlos. Diego no quiere otra lista de alimentos prohibidos: quiere saber qué preguntar para decidi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grupo de su familia ya hay quien defiende cada plan como si fuera una identidad, y él sospecha que el problema no es cuál es el mejor del mundo, sino cuál puede sostener sin perder la cabeza ni el presupuesto. Esta lección le da la hoja que le fal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no es elegir ban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estrategias no empieza por elegir una, sino por hacerles a todas las mismas preguntas. Cuando una persona cuenta que el ayuno le cambió la vida y otra defiende contar porciones, no están discutiendo dos dietas: están contando dos experiencias con dos preguntas distintas. Una comparación honesta pone los planes en la misma mesa, con los mismos criterios y el mismo plazo. Si un plan se mide por lo que promete y el otro por lo que exige, la conclusión ya estaba escrita antes de empezar. La hoja de comparación no elige por ti: evita que elijas por simpat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no es elegir ban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paso es aceptar que dos planes distintos pueden funcionar. Un patrón mediterráneo adaptado a México, un esquema bajo en carbohidratos bien construido y una rutina de comidas fijas pueden coincidir en lo que importa: menos ultraprocesados, más alimentos frescos, horarios que se sostienen. La comparación útil no busca al ganador universal; busca qué plan encaja con tu vida, tu presupuesto y tus restricciones. Esa pregunta no tiene una respuesta para toda la humanidad: tiene una respuesta para ti, y cambia cuando cambia tu v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riterios que caben en una hoj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criterios se contestan con un dato, no con una impresión. Evidencia: qué se estudió, en quién, durante cuánto tiempo y con qué diseño; que exista un estudio no significa que responda tu pregunta. Suficiencia: si el plan cubre los grupos de alimentos y la energía que necesitas, o si deja huecos. Costo: dinero, tiempo de compra y de cocina, y acceso real en tu colonia. Adherencia: si puedes sostenerlo seis meses sin vivir pensando en la comida. Restricciones: qué prohíbe y a quién ese conjunto de prohibiciones le resultaría riesgo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riterios que caben en una hoj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rimero se descarta lo que no es seguro para una persona concreta: embarazo, lactancia, diabetes tratada, enfermedad renal, antecedentes de trastorno de la conducta alimentaria o medicación con horarios. Después se revisa la suficiencia, porque un plan que no cubre lo básico no se arregla con voluntad. Luego el costo y la adherencia, que deciden si el plan sobrevive a la tercera semana. La evidencia se mira al final, no porque importe menos, sino porque un plan con estudios y sin adherencia sigue siendo un plan que no vas a segu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riterios que caben en una hoj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nseña a comparar estrategias con criterios y a reconocer promesas exageradas; no prescribe dietas, no fija cantidades, no valora síntomas y no sustituye l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paración no es un diagnóstic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 plan te siente mejor o peor no identifica una enfermedad ni justifica una restricción permanente. Si hay síntomas persistentes, pérdida de peso no buscada o una condición diagnosticada, la valoración es profesio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riterios que caben en una hoj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desarma una promes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qué se midió, en quién y durante cuánto tiempo. Si la respuesta es una foto, un testimonio o una frase sin documento, no tienes evidencia: tienes public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ficiencia: lo que sale del pla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lan elimina un grupo, la pregunta no es si es moderno, sino quién cubre el hueco. Quitar cereales puede llevarse fibra y vitaminas del complejo B; quitar lácteos sin sustituto reduce calcio; quitar leguminosas reduce proteína y fibra; quitar fruta y verdura reduce vitaminas, minerales y variedad. La OMS insiste en incluir variedad dentro de cada grupo y entre grupos, con base en alimentos mínimamente procesados. Un plan que se sostiene sólo con dos grupos no es más estricto: es más pobre, y el costo aparece en meses, no en la primera se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ficiencia: lo que sale del pla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ficiencia también es cantidad. Un plan que deja con hambre todos los días no es un plan: es una prueba de resistencia que se abandona o se compensa. Y hay una suficiencia que no se ve en la etiqueta: la comida tiene que alcanzar para la casa, para el trabajo y para la mesa compartida. Si el plan exige cocinar distinto para cada integrante de la familia, su costo real incluye tiempo y conflicto. Comparar sin mirar ese costo es comparar sólo la mitad de la factura. La variedad no es un lujo: es la forma más barata de cubrir lo que un grupo no cub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ficiencia: lo que sale del plato]]></a:t>
            </a:r>
          </a:p>
        </p:txBody>
      </p:sp>
      <p:pic>
        <p:nvPicPr>
          <p:cNvPr id="3" name="" descr="Comparar tres planes en cinco pasos">
            <a:hlinkClick r:id="rId3" tooltip="Comparar tres planes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mismas preguntas para todos, en el mismo orden y con el mismo plaz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7-como-comparar-y-reconocer-promes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to plazo y largo plazo no miden lo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imeras semanas de cualquier plan miden otra cosa de la que promete. Parte de lo que cambia al inicio no es grasa: es agua, glucógeno y el efecto de comer distinto. La novedad también reduce el picoteo y mejora la atención. Por eso un resultado a las seis semanas no dice qué pasará al año, y un estudio de tres meses no responde una pregunta de cinco años. Comparar planes exige poner el mismo plazo a todos y preguntar qué se midió: peso, cintura, energía, calidad de la dieta o todo junto. El plazo y la medida se eligen antes, no después de ver el resul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to plazo y largo plazo no miden lo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decide es la del mes siete: qué pasa cuando el plan termina, cuando vuelve el trabajo presencial, cuando hay una boda o una enfermedad. El NIDDK plantea que un plan de alimentación saludable y la actividad física regular ayudan a perder peso y a mantener el resultado a largo plazo, y esa frase describe lo que se sostiene, no lo que se promete en un anuncio. Un plan que sólo funciona mientras lo sigues al pie de la letra no es un plan de largo plazo: es una temporada. Comparar los dos plazos evita confundir un buen arranque con un buen desti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to plazo y largo plazo no mide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aparecen al comparar planes. La tercera columna no juzga a quien las dice: ordena la deci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24100"/>
                <a:gridCol w="2419350"/>
                <a:gridCol w="3371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ona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omesa sin población defi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en quién se probó y durante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dí cinco kilos en do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con varios cambios y sin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er el dato y no convertirlo en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plan que la ciencia recom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utoridad sin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el estudio, la guía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natural, así que no tiene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aracterística, no una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restricciones y quién no debería segu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324100"/>
                <a:gridCol w="2419350"/>
                <a:gridCol w="3371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plan sólo quita un gru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stricción con costo nutri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qué nutrientes cubría ese grupo y con qué se sustituy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sociación no es causa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as comparaciones se apoyan en estudios de población que observan a personas durante años. Esos estudios encuentran asociaciones: quienes siguen cierto patrón tienen menos riesgo de algunas enfermedades. Pero quienes siguen ese patrón también suelen tener más ingresos, fumar menos, moverse más y acudir antes al médico. Esa mezcla se llama confusión, y es la razón por la que una asociación no prueba que el patrón cause el efecto. La asociación describe que dos cosas aparecen juntas; la causa exige descartar otras explicaci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sociación no es causa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ecanismos y los estudios en animales añaden pistas, no conclusiones. Que una dieta cambie una medida en ratones no significa que haga lo mismo en personas, y que un mecanismo suene lógico no significa que se haya demostrado en humanos. Una afirmación gana confianza cuando se repite en estudios distintos, con diseños que controlan otras variables y con resultados en la misma dirección. Cuando esa cadena falta, la postura honesta es decir «es preliminar», no «los estudios demuestran». La incertidumbre no es un defecto de la lección: es parte del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sociación no es causalidad]]></a:t>
            </a:r>
          </a:p>
        </p:txBody>
      </p:sp>
      <p:pic>
        <p:nvPicPr>
          <p:cNvPr id="3" name="" descr="Cinco criterios y la pregunta que los vuelve verificables">
            <a:hlinkClick r:id="rId3" tooltip="Cinco criterios y la pregunta que los vuelve verificable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riterio descarta algo distinto; juntos evitan elegir por simpat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7-como-comparar-y-reconocer-promesa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exager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se repiten. Promesa de resultado garantizado o de plazo exacto. Velocidad incompatible con lo que el cuerpo cambia. Una causa única para problemas complejos. Un producto que sustituye comidas. Autoridad vaga: «los expertos», «la ciencia», sin nombre ni documento. Urgencia para comprar hoy. Fotos de antes y después sin contexto. Y una frase que lo resume: si el plan sirve para todo el mundo, probablemente no se probó en nadie en particular. Ninguna de estas señales prueba que el plan sea falso; todas piden la misma cosa: la fu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exager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a comparación es escribir tres líneas antes de empezar: qué voy a observar, en qué plazo y qué tendría que ocurrir para aceptar que no funciona. Esa última línea es la que casi nadie escribe, y es la que convierte una prueba en aprendizaje. Si el plan se sostiene, se queda; si no, se ajusta o se deja sin drama. Comparar con criterios no vuelve a nadie escéptico de todo: vuelve a alguien capaz de explicar por qué eligió lo que eligió, y de cambiar de opinión cuando aparece un dato mej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promesa exagerada · Procedimiento: armar la hoja de comparac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cada plan en un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adjetivos publicitarios: qué alimentos entran, cuáles salen y en qué horarios. Si un plan no cabe en una frase, todavía no está claro qué prop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promesa exagerada · Procedimiento: armar la hoja de comparac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el filtro de segur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os planes que no corresponden a tu situación: embarazo, lactancia, diabetes tratada, enfermedad renal o hepática, antecedente de trastorno de la conducta alimentaria o medicación con horarios. Ese filtro va antes de cualquier compar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promesa exagerada · Procedimiento: armar la hoja de comparac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suficiencia de cada u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mera los grupos de alimentos que cubre y los que deja fuera. Si un grupo desaparece, anota qué aporta y con qué se sustituye. Un plan que no cubre lo básico no compite: queda fue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promesa exagerada · Procedimiento: armar la hoja de comparac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números al costo y a la adhere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gasto semanal aproximado y el tiempo de compra y cocina. Después pregúntate cuántas semanas seguidas podrías sostenerlo con tu trabajo y tu familia. Sé honesto: la respuesta es el criterio, no el dese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promesa exagerada · Procedimiento: armar la hoja de comparac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plazo y lo que vas a observ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plazo razonable para una prueba casera y dos o tres señales observables: energía, hambre, digestión, variedad del plato, sueño. Escribe la fecha de revisión antes de empez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promesa exagerada · Procedimiento: armar la hoja de comparac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tu criterio de abandon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tendría que pasar para dejar el plan: hambre insostenible, aislamiento en las comidas, síntomas nuevos, costo fuera de presupuesto. Sin esa línea, cualquier resultado se interpreta a favor de lo que ya cre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exagerada · Caso ficticio: la hoja de Dieg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compara tres planes: uno bajo en carbohidratos con resultados prometidos en tres semanas, un esquema de alimentación con ventana de ocho horas y la comida corrida de su fonda. Quiere elegir uno y no sabe con qué criter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exagerada · Caso ficticio: la hoja de Dieg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llen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ficiencia, el plan bajo en carbohidratos deja fuera cereales y fruta, y no dice con qué cubrirlos; la ventana de ocho horas no cambia los alimentos, sólo el horario; la comida corrida incluye verdura, proteína, cereal y agua, pero varía poco. En costo, la fonda gana; en adherencia, la ventana choca con su trabajo y la cena familiar. Ninguno gana en to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exagerada · Caso ficticio: la hoja de Dieg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elige el plan con la promesa más rápida. Se queda con la comida corrida como base y prueba la ventana horaria sólo si su horario la permite durante un mes, con un criterio escrito: energía, hambre y variedad del plato. No elimina grupos y no compra productos. Si tuviera una condición diagnosticada, esa decisión sería de su equipo de salu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exagerada]]></a:t>
            </a:r>
          </a:p>
        </p:txBody>
      </p:sp>
      <p:pic>
        <p:nvPicPr>
          <p:cNvPr id="3" name="" descr="Antes de elegir un plan, comprueba esto">
            <a:hlinkClick r:id="rId3" tooltip="Antes de elegir un plan, comprueba est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falta una respuesta, la comparación todavía está incompl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7-como-comparar-y-reconocer-promesa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el folleto de un plan con la experiencia de otro. Si a un plan le pides estudios y al otro sólo anécdotas, la comparación está amañada. Los cinco criterios se aplican igual a todos, incluido el que te gus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resultado inicial con el resultado del plan. Las primeras semanas cambian agua, glucógeno y rutina. Lo que se sostiene al año es otra pregunta y exige otro plazo de observ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una asociación como si fuera una causa. Que quienes siguen un patrón tengan menos riesgo no prueba que el patrón lo cause: también cambian ingresos, sueño, actividad y acceso al médic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por identidad y no por criterio. Defender un plan como si fuera parte de quién eres impide ver sus costos. Un plan es una herramienta: se compara, se ajusta y, si no sirve, se camb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lan promete un plazo exacto o un resultado garantizado, pide la fuente antes de considerar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lan elimina un grupo entero, revisa qué nutrientes aportaba y con qué se sustituyen antes de compara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sostenerlo seis meses, su adherencia es baja aunque sus estudios sean buen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única evidencia es un testimonio o una foto, trátala como anécdota y sigue comparan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descr=""/>
          <p:cNvSpPr/>
          <p:nvPr/>
        </p:nvSpPr>
        <p:spPr>
          <a:xfrm>
            <a:off x="514350" y="2200275"/>
            <a:ext cx="8115300" cy="2428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diabetes tratada, enfermedad renal, antecedente de TCA o medicación con horarios, la comparación se hace con un profesional.]]></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elegir o mantener un plan restrictivo si estás embarazada o amamantando, si la persona que lo seguiría es menor de edad, si tienes diabetes, enfermedad renal o hepática diagnosticada, si hay antecedentes de trastorno de la conducta alimentaria, si tomas medicación que exige horarios o si has perdido peso sin proponérte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a caída de cabello sostenida, las molestias digestivas que cambian tu día y cualquier síntoma que aparezca junto con un cambio de alimentación. Esta lección no clasifica urgencias, no interpreta estudios por ti y no corrige tratamientos: describe dónde termina lo educativo y empieza la valoración individu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imer paso para comparar dos estrategias alimentari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que tenga más seguidores en red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a ambas los mismos criterios y el mismo plaz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bar las dos al mismo tiempo para ver cuál gan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la que prometa resultados más rápid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n elimina todos los cereales. ¿Qué conviene revisar antes de compararlo con ot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autor tiene muchos seguidor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nutrientes aportaba ese grupo y con qué se sustituye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la persona que lo recomienda lo sigue desde hace un m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plan incluye un producto de la misma marc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sultado observado a las seis semanas dice qué pasará al año con el mismo pla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dos cosas aparezcan juntas en un estudio de población prueba que una causa la ot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riterio con la pregunta que lo vuelve verific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vid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fici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s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herenci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striccion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grupos de alimentos cub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dinero y tiempo pid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edo sostenerlo seis mes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 quién puede resultar riesgos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se estudió y en quié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___ describe que dos cosas aparecen juntas, mientras que una ___ exige descartar otras explicaciones. Por eso un estudio de población no basta para afirmar que un patrón produce un efec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realment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sóli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prelimin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exager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guía de población recomienda variedad de aliment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estudio en ratones sugiere un mecanism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este plan pierdes peso en dos semanas o te devolvemos el diner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arios estudios con diseños distintos apuntan en la misma dirección]]></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aso aislado con varios cambios a la vez]]></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naturaleza lo hizo, así que no puede hacer daño]]></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os expertos coinciden, aunque no dicen qué expertos]]></a:t>
            </a:r>
          </a:p>
        </p:txBody>
      </p:sp>
      <p:sp>
        <p:nvSpPr>
          <p:cNvPr id="12"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na revisión de estudios en humanos con resultados consistentes]]></a:t>
            </a:r>
          </a:p>
        </p:txBody>
      </p:sp>
      <p:sp>
        <p:nvSpPr>
          <p:cNvPr id="13"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ego escribe qué alimentos propone cada uno de los tres plan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arta el que no corresponde a su situación de salud.]]></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 prima bajó de peso con el primero, concluye que es el mejor para él.]]></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 costo, tiempo y probabilidad de sostenerlo seis mese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 qué observará y qué le haría cambiar de opin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7-r01-oa07-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7-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7-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7-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dos planes con los cinco criterios, distingues corto de largo plazo y reconoces una promesa que no se sostien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riterios y vuelve a llenar la hoja con dos planes que conozcas, incluido el que ya te conven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dos estrategias que hayas considerado y llena la hoja de cinco criterios. Después escribe la frase que casi nadie escribe: qué tendría que ocurrir para aceptar que la que prefieres no funcio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sin ba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studió, en quién y por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fi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grupos que cubre y los que deja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s sostener sei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cosas juntas, sin causa demo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exage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exacto, culpa única, autoridad v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sin ban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7-r01-oa07-como-comparar-y-reconocer-promesa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inco criterios de compar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idencia, suficiencia, costo, adherencia y restricciones. Se contestan con datos y se aplican igual a todos los planes, incluido el que prefier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orto plazo no bas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s primeras semanas cambian agua, glucógeno y rutina. El plan se juzga por lo que se sostiene cuando termina la novedad, no por el arranqu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asociación no sea una caus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dos cosas aparezcan juntas no descarta otras explicaciones. Quienes siguen un patrón también suelen tener más ingresos, moverse más y acudir antes al médi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a una promesa exagera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lazo exacto, resultado garantizado, causa única, producto que sustituye comidas, autoridad vaga y urgencia para comprar ho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comparación sea hone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plan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mismas preguntas para todos, el mismo plazo y un criterio de abandono escrito antes de empez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no es elegir bando: es hacer las mismas preguntas a todos los planes. Evidencia, suficiencia, costo, adherencia y restricciones ordenan la decisión; el corto y el largo plazo miden cosas distintas; una asociación no prueba una causa. Las promesas exageradas se reconocen por su prisa, su garantía y su autoridad sin documento. Elige con una hoja, escribe qué observará y qué te haría cambiar de opinión. Esta semana, toma los dos planes que más te tientan y llena la ho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variedad dentro y entre grupos, base de alimentos mínimamente procesados y límites de azúcares libres, grasas y sodio. Se usa para juzgar suficiencia; no fija cantidades individu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se usa como marco para comparar planes con alimentos locales, no como pauta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control del peso) · https://www.niddk.nih.gov/health-information/weight-management · consulta: 2026-10-25 · alcance: Alcance internacional (Instituto Nacional de Diabetes y Enfermedades Digestivas y Renales de Estados Unidos). Describe la obesidad como enfermedad crónica y plantea que la alimentación saludable y la actividad física regular ayudan al mantenimiento a largo plazo. No se usan cifras ni meta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7-como-comparar-y-reconocer-promesas"/>
              </a:rPr>
              <a:t><![CDATA[Cómo comparar estrategias y reconocer promesas exager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2026-10-26T08:54:13Z</dcterms:created>
  <dcterms:modified xsi:type="dcterms:W3CDTF">2026-10-26T08:54:13Z</dcterms:modified>
  <dc:title>Cómo comparar estrategias y reconocer promesas exageradas</dc:title>
  <dc:description>Presentación editable del OA «Cómo comparar estrategias y reconocer promesas exageradas». Enlace: https://saludyestetica.lumbre.lat/object/sye-c27-r01-oa07-como-comparar-y-reconocer-promesas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