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tas de eliminación: indicaciones y riesg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tas de eliminación: indicaciones y riesg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y qué no es una dieta de elimina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tiene sentid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tiene sentid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tiene sentid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esgos de aplicarla sin necesidad»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ospecha a la reintroducció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eliminación es una prueba con fecha, no una forma permanente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hace bie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ergia, intolerancia y otras causa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ergia, intolerancia y otras causa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lergia, intolerancia y síntomas sin causa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síntoma después de comer es una alergia ni se resuelve elimi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con quié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lista de lo que ya quit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ada alimento o grupo, cuándo lo retiraste, por qué y qué síntomas querías resolver. La lista suele revelar eliminaciones que se acumularon si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síntomas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cuándo aparecen, qué comiste antes, cómo dormiste, qué estrés había y qué medicamentos tomas. Sin contexto, cualquier alimento parece culp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si hay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alergia sospechada, una reacción inmediata o una indicación profesional son motivos distintos de una lista de síntomas inespecíficos. La respuesta cambi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bre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alimento se retira, identifica qué nutrientes aportaba y con qué se cubren. Una eliminación sin sustitución es una dieta más pobre, no una prueba más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lanea la reint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con el profesional qué se reintroduce, en qué orden y con qué observación. Si hay antecedentes de reacciones graves, la reintroducción no se hace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eliminación antes de ampl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escribe qué se aprendió: qué alimento se queda fuera, con qué fundamento y por cuánto tiempo. Una lista sin fecha se convierte en una regla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ist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tiene inflamación, cansancio y la piel irregular. Ya quitó lácteos, gluten, huevo, jitomate y azúcar; come cada vez menos variedad y no sabe qué reintroducir. Su familia está desorientada y ella tiene miedo de volver 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ist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ordenar la lista, Renata ve que las eliminaciones se acumularon sin fecha ni sustitución, y que varios síntomas pueden tener otras causas. No tiene una reacción inmediata ni una indicación profesional; tiene una restricción que creció y un registro que nunca hizo. Su caso no se resuelve quitando má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ista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no elimina nada nuevo. Anota síntomas y comidas durante dos semanas, lleva la lista de lo que ya quitó y pide una cita. Pregunta qué nutrientes debe cubrir, si hay indicación para una prueba y cómo se reintroduce cada alimento. Mientras tanto, recupera variedad en los grupos que no están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liminar un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falta una respuesta, la eliminación todavía no está lista para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Sospecha de alergia alimentaria valorada por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liminación puede formar parte de la valoración de una alergia, con un profesional, un objetivo y una reintroducción. No es una prueba casera ni un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s pruebas de alergia alimentaria pueden incluir una dieta de eli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alergia es una reacción del sistema inmunitario; la intoleranc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ergia implica una reacción inmunitaria y puede ser grave; la intolerancia no es inmunitaria y suele depender de la cantidad. La diferencia cambia el riesgo y el man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Una intolerancia alimentaria es diferente a una alergia... no es una reacción del sistema inm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liminación es una prueba con fecha. Sin reintroducción no se sabe qué alimento era el problema ni si la mejora se debió 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a eliminación como herramienta de evaluación con reintroducción ord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lácteos, cereales o legumbres sin sustituto reduce calcio, fibra, vitaminas o proteína. La restricción se planea con el plato, no sólo con la lista de prohib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y la fuente de variedad de la OMS insisten en cubrir grupos y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ergia → Reacción del sistema inm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olerancia → No es una reacción inmu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iminación → Retirar para observar,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introducción → Volver a probar un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 → Déficit y restricción que se estr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mecanismo, prueba, cierre 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ueba · reint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liminación sirve para observar y la reintroducción para confirmar. Sin cierre, la restricción se vuelve una regla sin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incluye la dieta de eliminación en la valoración de alergias; la lección añade la reintroducción ord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ospecha de alergia valorada por profesional → Indicación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acción inmediata con hinchazón de lengua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tar cinco alimentos por un video → Riesgo de eliminar sin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iño con sospecha de alergia → Indicación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eta que se estrecha y aísla → Riesgo de eliminar sin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ficultad para respirar después de comer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iminar sin fecha ni reintroducción → Riesgo de eliminar sin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a valoración profesional, el riesgo de la restricción sin plan y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sigue mal, debe eliminar otros cinco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restricción no ha funcionado, ampliarla sin valoración sólo estrecha más la dieta. Las demás líneas describen registro, revisión 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acumular eliminaciones sin indicación no resuelv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6-dietas-de-elimin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una lista de los alimentos que has eliminado en el último año y escribe por qué salió cada uno. Después responde: ¿hubo reintroducción?, ¿qué nutrientes se cubrieron?, ¿qué pregunta llevarías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limin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limin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dieta de eli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 uno o varios alimentos durante un periodo definido y reintroducirlos de forma ordenada para observar qué cambia. Es una prueba, no una forma permanente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tiene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una sospecha de alergia o una indicación profesional, con un objetivo, una duración y un plan de reintroducción. No es una prueba casera para síntomas inespecíf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iesgo tiene elimin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reducir calcio, fibra, vitaminas, minerales y proteína, retrasar la causa real, aislar socialmente y generar miedo a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registro de síntomas y comidas, retirada mínima, cobertura de nutrientes, fecha de revisión y reintroducción de un alimento a la vez con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rticaria extensa, hinchazón de labios, lengua o garganta, dificultad para respirar, vómitos repetidos, mareo o pérdida de conocimiento despué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6-dietas-de-elimin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66" r:id="rId1"/>
    <p:sldLayoutId id="2482021167" r:id="rId2"/>
    <p:sldLayoutId id="2482021168" r:id="rId3"/>
    <p:sldLayoutId id="24820211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5ffd7cf57e3374da08da7f3d3b8d0d49e085cb19f866611.jpg"/>
  <Relationship Id="rId3" Type="http://schemas.openxmlformats.org/officeDocument/2006/relationships/hyperlink" Target="https://saludyestetica.lumbre.lat/object/sye-c27-r01-oa06-dietas-de-elimin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6-dietas-de-eliminacion" TargetMode="External"/>
  <Relationship Id="rId4" Type="http://schemas.openxmlformats.org/officeDocument/2006/relationships/hyperlink" Target="https://saludyestetica.lumbre.lat/object/sye-c27-r01-oa06-dietas-de-elimin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6-dietas-de-eliminacion" TargetMode="External"/>
  <Relationship Id="rId4" Type="http://schemas.openxmlformats.org/officeDocument/2006/relationships/hyperlink" Target="https://saludyestetica.lumbre.lat/object/sye-c27-r01-oa06-dietas-de-eliminac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6-dietas-de-eliminacion" TargetMode="External"/>
  <Relationship Id="rId4" Type="http://schemas.openxmlformats.org/officeDocument/2006/relationships/hyperlink" Target="https://saludyestetica.lumbre.lat/object/sye-c27-r01-oa06-dietas-de-eliminacion"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hyperlink" Target="https://saludyestetica.lumbre.lat/object/sye-c27-r01-oa06-dietas-de-eliminacio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6-dietas-de-eliminacion"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imin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dic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6-dietas-de-elimin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uándo una dieta de eliminación tiene una indicación razonable, qué riesgos implica aplicarla sin necesidad y cómo se hace bien con acompañamiento profesional, sin convertirla en una cura universal ni en una moda de autocuid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27: qué es una dieta de eliminación, cuándo forma parte de la valoración de una alergia, por qué aplicarla sin indicación puede costar nutrientes y tiempo, y cómo se planea una retirada y reintroducción con crite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iminación · alergia · intolerancia · nutrientes · consu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de eliminación: indicaciones y riesg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dietas y quieren decidir con criterios, sin conocimientos previos de nutrición. Es formación educativ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de eliminación: indicaciones y riesg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treinta y tres años y desde hace meses nota inflamación, cansancio y la piel irregular. En redes vio que quitar lácteos, gluten, huevo, jitomate y azúcar «resuelve todo», y ya lleva cinco alimentos fuera de su dieta. Se siente peor, come cada vez menos variedad y su familia ya no sabe qué cocinarle.]]></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miga le dice que se haga «una prueba casera» y otra le recomienda eliminar más alimentos. Renata quiere saber si va por buen camino, cuándo una dieta de eliminación tiene sentido y cómo se hace sin perde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de eliminación: indicaciones y riesg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da una lista de prohibiciones ni le promete una cura: le explica qué es una eliminación, para qué sirve, qué riesgos tiene y cuándo debe acompañarla un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y qué no es una dieta de elimin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eta de eliminación retira uno o varios alimentos o grupos durante un periodo definido y después los reintroduce de forma ordenada para observar qué cambia. No es una forma permanente de comer ni una «limpieza»: es una herramienta de evaluación. Su lógica es la de una prueba: se quita algo, se observa, se vuelve a poner y se compara. Sin reintroducción, no hay aprendizaje; sólo queda una lista de alimentos prohibidos que nadie sabe justificar. La fecha de cierre es lo que la distingue de una costumb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y qué no es una dieta de elimin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lo mismo que «comer limpio» o que seguir una moda de exclusión. Una dieta de eliminación tiene un objetivo concreto, una duración y un criterio de cierre. Si se vuelve una identidad —«yo no como nada de eso»— deja de ser una prueba y se convierte en una regla sin fecha. La diferencia importa porque la restricción prolongada tiene costos: menos variedad, menos nutrientes y más miedo a la comida. La pregunta no es sólo qué quitar, sino para qué, por cuánto tiempo y cómo se vuelve a prob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iene sent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dicación más clara es la sospecha de una alergia alimentaria. MedlinePlus explica que, para saber si alguien tiene una alergia, el profesional de la salud puede realizar pruebas que incluyen una dieta de eliminación de alimentos. Es decir, la eliminación forma parte de una valoración, no de una autocorrección. También puede tener sentido cuando un profesional la indica para una condición concreta que necesita controlar un alimento mientras se estudia el cuadro. En ambos casos hay un responsable, un objetivo y un plan de reintrodu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iene sent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íntomas importan para decidir la urgencia. Una reacción inmediata con urticaria, hinchazón de labios o lengua, vómitos, dificultad para respirar o mareo puede ser una emergencia y no se prueba en casa: se busca atención. En cambio, la inflamación, el cansancio o los cambios de piel son inespecíficos y pueden tener muchas causas; no equivalen automáticamente a una alergia ni a una intolerancia. Empezar por eliminar alimentos sin valorar esas causas es empezar por el final. Primero se describe el síntoma y el contexto; después se decide si la dieta es la herramienta adecu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iene sent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es una dieta de eliminación, cuándo tiene indicación y qué riesgos tiene; no prescribe dietas, no interpreta síntom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acción grave no se prueba en cas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rticaria, hinchazón de labios o lengua, vómitos, dificultad para respirar o mareo después de comer pueden ser una emergencia. No inicies una dieta de eliminación ni esperes: busca aten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tiene sent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introducción es parte de la prueb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eliminación sin reintroducción deja una lista de prohibiciones sin conclusión. Pregunta desde el inicio cómo y cuándo se vuelve a introducir cada alim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de aplicarla sin neces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limento que sale puede llevarse nutrientes. Quitar lácteos sin sustituto reduce calcio; quitar cereales reduce fibra y vitaminas del complejo B; quitar leguminosas reduce proteína y fibra; quitar frutas y verduras reduce vitaminas, minerales y variedad. Si además se acumulan eliminaciones, la dieta se estrecha y el riesgo de déficit aumenta. En niños, embarazadas, personas mayores y personas con enfermedades crónicas, ese costo es más serio y la planeación debe ser profesional. Cuanto más estrecha es la lista, más difícil es cubrir la se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de aplicarla sin neces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costos que no se ven en la etiqueta. La restricción innecesaria puede retrasar la causa real de un síntoma, generar miedo a comer, aislar en reuniones y deteriorar la relación con la comida. Y puede producir una falsa conclusión: si alguien elimina cinco alimentos y se siente mejor, no sabe cuál fue el responsable ni si el cambio se debió a otra cosa. Sin una reintroducción ordenada, la mejora se convierte en una regla permanente que nadie puede explicar. El alivio no es lo mismo que la cau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de aplicarla sin necesidad]]></a:t>
            </a:r>
          </a:p>
        </p:txBody>
      </p:sp>
      <p:pic>
        <p:nvPicPr>
          <p:cNvPr id="3" name="" descr="De la sospecha a la reintroducción: cinco pasos">
            <a:hlinkClick r:id="rId3" tooltip="De la sospecha a la reintroducció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eliminación es una prueba con fecha, no una forma permanente de com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6-dietas-de-elimin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hace bi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liminación bien hecha empieza con un registro: qué síntomas, cuándo aparecen, qué se comió antes y qué otras cosas cambiaron. Después se define con el profesional qué se retira, durante cuánto tiempo y qué se espera observar. Se retira lo mínimo necesario, no una lista de sospechosos; se cuida la variedad y se cubren los nutrientes del grupo que sale. La fecha de revisión se escribe antes de empezar, para que la prueba tenga final. Ese registro es la materia prima de la conversación; sin él, todo se recuerda a medi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hace bi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introducción es la parte que más se olvida y la que más información da. Se vuelve a introducir un alimento o grupo a la vez, en cantidad suficiente y con un periodo de observación, para ver si el síntoma reaparece. Si se reintroduce todo junto, no se aprende nada; si no se reintroduce nunca, la eliminación se vuelve permanente sin justificación. El profesional decide cómo y en qué orden, sobre todo si hay antecedentes de reacciones graves. Esta lección no da pautas: explica la lógica para que la conversación con el profesional sea mej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hace bi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llevan a pensar en una dieta de eliminación. La tercera columna no diagnostica: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33650"/>
                <a:gridCol w="2838450"/>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ticaria o hinchazón después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inmediata y signos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atención; no probar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amación y cansancio persist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sueño, estrés y otras 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antes de eliminar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quité cinco alimentos y sigo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tiró, por qué y qué se cub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y planear la reint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iño con sospecha de aler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imiento y nutrientes del grupo reti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iminar si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33650"/>
                <a:gridCol w="2838450"/>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siento mejor al quitar un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ubo otros cambios y si el síntoma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introducir con orden para saber qué f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 intolerancia y otras caus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lergia alimentaria es una reacción del sistema inmunitario; una intolerancia no lo es, según MedlinePlus. Esa diferencia cambia el riesgo y el manejo.]]></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ergia puede producir urticaria, vómitos, dificultad respiratoria o anafilaxia y requiere valoración; la intolerancia suele producir molestias digestivas y no implica una reacción inmunitaria grave. Confundirlas lleva a eliminar alimentos de más o a minimizar una reacción que necesita aten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 intolerancia y otras caus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que se pone en casa no sustituye la valoración. La evidencia es sólida en que la alergia es inmunitaria y la intolerancia no; es incierta cuando se atribuyen síntomas inespecíficos a un alimento sin valor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 intolerancia y otras caus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síntomas que se atribuyen a un alimento tienen otras causas: horarios, estrés, sueño, fibra, cafeína, infecciones, medicamentos o condiciones digestivas. Eliminar alimentos puede aliviar algo por coincidencia o porque cambió el conjunto de la dieta. Por eso la observación seria incluye el contexto y no sólo el plato. Si el síntoma es persistente o intenso, la prioridad es la valoración; si hay señales de emergencia, la prioridad es la atención urgente. La dieta de eliminación no es un test casero para to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ergia, intolerancia y otras causas]]></a:t>
            </a:r>
          </a:p>
        </p:txBody>
      </p:sp>
      <p:pic>
        <p:nvPicPr>
          <p:cNvPr id="3" name="" descr="Alergia, intolerancia y síntomas sin causa clara">
            <a:hlinkClick r:id="rId3" tooltip="Alergia, intolerancia y síntomas sin causa clar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síntoma después de comer es una alergia ni se resuelve eliminan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6-dietas-de-eliminac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sospechas una alergia, si tuviste una reacción inmediata, si los síntomas son persistentes o si ya eliminaste varios alimentos y no sabes cómo volver a introducirlos. También si la dieta se está estrechando, si pierdes peso sin proponértelo, si aparece cansancio, palidez o caída de cabello, o si la persona afectada es un niño, una embarazada o una persona mayor. Lleva un diario de síntomas y comidas, fotos de las lesiones si las hay, la lista de medicamentos y los alimentos que ya quitas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adecuado depende del caso: alergología para una sospecha de alergia, nutrición clínica para cubrir nutrientes durante una restricción, y el equipo que trata una condición digestiva o dermatológica cuando corresponde. La conversación debe incluir qué se busca, cuánto durará la prueba, cómo se reintroduce y qué señales harían parar. No se trata de conseguir permiso para eliminar, sino de evitar una restricción sin sentido y de tener un plan para volver a comer con variedad. Esta lección explica; no valora síntomas ni diseña tu di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ista de lo que ya quita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alimento o grupo, cuándo lo retiraste, por qué y qué síntomas querías resolver. La lista suele revelar eliminaciones que se acumularon sin revis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síntomas y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cuándo aparecen, qué comiste antes, cómo dormiste, qué estrés había y qué medicamentos tomas. Sin contexto, cualquier alimento parece culp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si hay ind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lergia sospechada, una reacción inmediata o una indicación profesional son motivos distintos de una lista de síntomas inespecíficos. La respuesta cambia el pl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e lo que sa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limento se retira, identifica qué nutrientes aportaba y con qué se cubren. Una eliminación sin sustitución es una dieta más pobre, no una prueba más limp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ea la reintrodu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con el profesional qué se reintroduce, en qué orden y con qué observación. Si hay antecedentes de reacciones graves, la reintroducción no se hace por cuenta prop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on quién · Procedimiento: revisar una eliminación antes de ampliarl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scribe qué se aprendió: qué alimento se queda fuera, con qué fundamento y por cuánto tiempo. Una lista sin fecha se convierte en una regla perman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 · Caso ficticio: la lista de Renat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inflamación, cansancio y la piel irregular. Ya quitó lácteos, gluten, huevo, jitomate y azúcar; come cada vez menos variedad y no sabe qué reintroducir. Su familia está desorientada y ella tiene miedo de volver a prob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 · Caso ficticio: la lista de Renat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ordenar la lista, Renata ve que las eliminaciones se acumularon sin fecha ni sustitución, y que varios síntomas pueden tener otras causas. No tiene una reacción inmediata ni una indicación profesional; tiene una restricción que creció y un registro que nunca hizo. Su caso no se resuelve quitando más alimen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 · Caso ficticio: la lista de Renat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no elimina nada nuevo. Anota síntomas y comidas durante dos semanas, lleva la lista de lo que ya quitó y pide una cita. Pregunta qué nutrientes debe cubrir, si hay indicación para una prueba y cómo se reintroduce cada alimento. Mientras tanto, recupera variedad en los grupos que no están en du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on quién]]></a:t>
            </a:r>
          </a:p>
        </p:txBody>
      </p:sp>
      <p:pic>
        <p:nvPicPr>
          <p:cNvPr id="3" name="" descr="Antes de eliminar un alimento">
            <a:hlinkClick r:id="rId3" tooltip="Antes de eliminar un alim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falta una respuesta, la eliminación todavía no está lista para empez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6-dietas-de-eliminacion"/>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eliminación como prueba casera para todo. La inflamación, el cansancio o la piel irregular tienen muchas causas. Eliminar alimentos sin valoración puede retrasar la causa real y estrechar la dieta sin conclu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mular eliminaciones sin fecha ni reintroducción. Cada alimento que sale sin plan se queda fuera para siempre. Una eliminación sin reintroducción no es una prueba: es una prohibición que nadie sabe explic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lergia con intolerancia. La alergia es una reacción del sistema inmunitario y puede ser grave; la intolerancia no lo es. Confundirlas lleva a minimizar riesgos o a eliminar alimentos de má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sin cubrir los nutrientes del grupo. Quitar lácteos, cereales o leguminosas sin sustituto reduce calcio, fibra, vitaminas o proteína. La restricción se planea con el plato, no sólo con la lista de prohibid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rticaria, hinchazón de lengua o labios, vómitos o dificultad para respirar, busca atención urgente y no pruebes una elimin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una sospecha concreta ni una indicación profesional, no empieces quitando alimento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eliminaste varios alimentos, pide ayuda para planear la reintroducción antes de quitar má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s un niño, una embarazada o una persona mayor, la restricción se planea con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liminación no tiene fecha de revisión ni criterio de cierre, todavía no es una prueba: es una regl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urgente si después de comer aparecen urticaria extensa, hinchazón de labios, lengua o garganta, dificultad para respirar, sibilancias, vómitos repetidos, mareo o pérdida de conocimien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sospechas una alergia alimentaria, si los síntomas digestivos o de piel son persistentes, si ya eliminaste varios alimentos, si la dieta se está estrechando, si hay pérdida de peso no buscada, cansancio, palidez o caída de cabello, o si la persona afectada es un niño, una embarazada o una persona mayor.]]></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icies ni amplíes una dieta de eliminación por cuenta propia, y no reintroduzcas un alimento si hubo una reacción grave. Esta lección explica indicaciones y riesgos; no valora síntomas, no hace pruebas ni diseña diet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indicación razonable para una dieta de elimin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specha de alergia alimentaria valorada por un profesion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rer «desintoxicarse» después de un fin de sema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ir una lista de alimentos prohibidos que vio en red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iminar grupos para perder peso ráp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hay entre alergia e intoleranci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lergia es una reacción del sistema inmunitario; la intolerancia no.]]></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tolerancia siempre es más grav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n lo mismo con otro nombr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lergia sólo ocurre en niñ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eta de eliminación debe mantenerse para siempre aunque no se haya reintroducido ningún ali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iminar varios alimentos sin cubrir sus nutrientes puede empobrecer la di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ide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erg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tolera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imin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introduc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iesg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es una reacción inmunitar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 para observar, con f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lver a probar uno a la vez]]></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éficit y restricción que se estrech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acción del sistema inmunitar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eta de eliminación es una ___ con fecha, no una forma permanente de comer. La ___ es la parte que permite saber qué alimento era el proble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dicación razon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de eliminar sin necesidad]]></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merg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specha de alergia valorada por profesion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acción inmediata con hinchazón de lengu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tar cinco alimentos por un vide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iño con sospecha de alerg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eta que se estrecha y aísl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ficultad para respirar después de come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iminar sin fecha ni reintroducc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ata anota síntomas, comidas y horarios durante dos semana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é alimentos ya quitó y qué nutrientes cubrían.]]></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sigue mal, debe eliminar otros cinco alimentos.]]></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e una cita y pregunta si hay indicación para una prueb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lanea con el profesional cómo reintroducir uno a la vez.]]></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a indicación razonable de una eliminación por moda, reconoces sus riesgos y sabes que la reintroducción es parte de la prueb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alergia e intolerancia y a la lista de riesgos; escribe qué pregunta llevarías antes de quitar otro alim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 una lista de los alimentos que has eliminado en el último año y escribe por qué salió cada uno. Después responde: ¿hubo reintroducción?, ¿qué nutrientes se cubrieron?, ¿qué pregunta llevarías a un profesional?]]></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liminar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con fecha, no estilo de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inmunitaria, puede ser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inmun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introd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 a la vez y con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ficit y dieta que se estr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liminar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6-dietas-de-eliminacio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dieta de elimin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 uno o varios alimentos durante un periodo definido y reintroducirlos de forma ordenada para observar qué cambia. Es una prueba, no una forma permanente de com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tiene senti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una sospecha de alergia o una indicación profesional, con un objetivo, una duración y un plan de reintroducción. No es una prueba casera para síntomas inespecífic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iesgo tiene eliminar de má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reducir calcio, fibra, vitaminas, minerales y proteína, retrasar la causa real, aislar socialmente y generar miedo a la comi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bi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registro de síntomas y comidas, retirada mínima, cobertura de nutrientes, fecha de revisión y reintroducción de un alimento a la vez con acompañami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 una emergenc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una eliminació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rticaria extensa, hinchazón de labios, lengua o garganta, dificultad para respirar, vómitos repetidos, mareo o pérdida de conocimiento después de com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ieta de eliminación es una prueba con fecha: retira lo mínimo, observa, reintroduce y cierra. Tiene sentido cuando hay una sospecha de alergia o una indicación profesional, no cuando se usa como prueba casera para síntomas inespecíficos. Eliminar de más cuesta nutrientes, variedad, tiempo y relación con la comida. Si hay una reacción inmediata con hinchazón o dificultad para respirar, busca atención urgente. Si ya eliminaste varios alimentos, pide ayuda para reintroducirlos y recuperar variedad. Esta lección no diagnostica ni diseña tu dieta: te enseña a preguntar antes de quit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ALERGIA · MedlinePlus en español, Alergias alimentarias · https://medlineplus.gov/spanish/foodallergy.html · consulta: 2026-10-25 · alcance: Alcance internacional (biblioteca de salud de Estados Unidos). Distingue alergia de intolerancia, describe síntomas y señala que las pruebas de alergia pueden incluir una dieta de eliminación. No sustituye una valor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Insiste en la variedad dentro y entre grupos y en la base de alimentos mínimamente procesados; se usa para explicar el costo nutricional de restringir sin necesid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se usa para recordar que la variedad local es parte de una alimentación suficiente, no para pautas individua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6-dietas-de-eliminacion"/>
              </a:rPr>
              <a:t><![CDATA[Dietas de eliminación: indicaciones y riesg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2026-10-26T08:54:53Z</dcterms:created>
  <dcterms:modified xsi:type="dcterms:W3CDTF">2026-10-26T08:54:53Z</dcterms:modified>
  <dc:title>Dietas de eliminación: indicaciones y riesgos</dc:title>
  <dc:description>Presentación editable del OA «Dietas de eliminación: indicaciones y riesgos». Enlace: https://saludyestetica.lumbre.lat/object/sye-c27-r01-oa06-dietas-de-eliminacion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