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foques altos en proteína y ayuno frente a restricción continu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foques altos en proteína y ayuno frente a restricción continu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para exactament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saciedad y músculo, con matice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saciedad y músculo, con matice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saciedad y músculo, con matice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frente a restricción continu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r sin confundir: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cambia, qué se mide y cuánto dura: las tres coordenadas de cualquier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s modestos y adher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de las comparacion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trategias, un mismo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propone cada enfoque y lo que la comparación permit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sin recet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s dos estrategias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eslóganes: «subir proteína en las comidas principales y mantener el resto» o «concentrar las comidas en una ventana». Si no puedes describirlas, no puedes compar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guala lo que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los estudios igualaron la ingesta total o si una dieta era libre. Comparar un ayuno con una dieta libre no dice si el ayuno es mejor que restringir de form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para los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se midió: peso, grasa, músculo, glucosa, presión, hambre. Un cambio de peso no equivale a una mejora de salud, y una mejora de glucosa no equivale a más pérdida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cuántas personas abandonaron y cómo se midió el cumplimiento. Un resultado promedio con la mitad de abandonos no se traslada a tu casa si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n tu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versión que quepa en tus horarios y tu presupuesto. Define de antemano qué observarás y durante cuánto tiempo; no cambies cinco cosa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foques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echa que elijas, compara lo observado con lo que esperabas. Si hay síntomas, pérdida de peso no buscada o descontrol, consulta en lugar de apretar más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omás, nombre inventado, trabaja por turnos, entrena tres veces por semana y quiere perder grasa. Un amigo le propone ayuno de dieciséis horas; otro, subir la proteína; otro, sólo comer menos. Cena con su familia dos vece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ve que el ayuno y la restricción continua producen beneficios similares cuando la ingesta se parece; que la proteína ayuda a la saciedad y al músculo, pero no multiplica la pérdida; y que su turno rotativo complica una ventana fija. También nota que ningún estudio le promete resultados para s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no adopta el ayuno de su amigo ni compra batidos. Elige una versión que cabe en su semana: comidas principales con una fuente de proteína y verdura, y un horario flexible cuando el turno cambia. Entrena fuerza, observa hambre y energía, y define una revisión al mes. Si tuviera una condición de salud, llevaría la decisión a su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legir,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respuesta no encaja, la estrategia todavía no está lista para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ambos reducen el peso y los beneficios son simi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encontró que todas las estrategias redujeron el peso frente a una dieta libre y que los beneficios sobre peso y factores cardiometabólicos eran similares, con diferencias menores y necesidad de estudios más l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ayuno intermitente frente a restricción continua: beneficios similares y diferencias men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aumentó la saciedad ni la pérdida de peso frente a la proteín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udio no encontró ventaja adicional en saciedad ni en pérdida de peso al subir la proteína, sin importar el contenido de carbohidratos. Es un estudio concreto, no una verdad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sayo de dieta de bajo aporte energético: la proteína alta no promovió más saciedad ni pérdida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yuno puede ayudar a algunas personas a comer menos, pero no garantiza más pérdida de grasa. Cuando la ingesta se parece, los resultados suelen ser simi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ayuno frente a restricción continua: beneficios similares en peso y factores cardiometaból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estrategia que no se sostiene produce menos resultado que una menos espectacular pero sostenible. La revisión señala la adherencia como factor cru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incluye la adherencia como variable central de la efe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ína → Saciedad y conservación de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yuno con ventana → Concentrar las comidas en meno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tricción continua → Comer menos de forma soste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herencia → Capacidad de sostene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ración justa → Igualar ingesta y medir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nutriente, el horario, la ingesta, el sostén y las condiciones de una comparación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milares · pequeñas ·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videncia no corona al ayuno: muestra resultados parecidos y diferencias modestas. La adherencia es la variable que más pesa en la v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ayuno frente a restricción continua y énfasis en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roteína ayuda a la saciedad → Evidenci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yuno y restringir de forma continua dan resultados parecidos → Evidenci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altan estudios largos y en más poblaciones → Límite o in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adherencia cambia según la vida de cada persona → Límite o in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ayuno quema grasa aparte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ás proteína siempre es mejor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a sola estrategia sirve para todos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istingue resultados consistentes, límites del conocimiento y afirmaciones que exage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su amigo bajó de peso, el ayuno es superior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so personal no demuestra superioridad. Las demás líneas describen lectura, comparación, prueba y revisión; la tercera convierte una anécdota en regl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comparar estudios y no anécd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5-altas-en-proteina-y-ayuno-frente-a-restric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dos estrategias que hayas visto promocionar. Escribe qué se cambia en cada una, qué se midió, cuánto duró y qué adherencia tuvo. Después responde cuál cabría mejor en tu seman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estrateg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estrateg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alto en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relativo: más que la recomendación, más que antes o un porcentaje alto del total. Sin definir la versión concreta, la palabra no dice mu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roteína extra multiplica la pérdida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necesariamente. Ayuda a la saciedad y a conservar músculo, pero en un ensayo con dieta de bajo aporte energético no aumentó la pérdida frente a proteín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yuno es superior a la restricción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visión muestra beneficios similares en peso y factores cardiometabólicos cuando la ingesta se parece, con diferencias menores y necesidad de estudios más l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estrategia que no se sostiene produce menos resultado que una menos espectacular pero posible. Depende de horarios, familia, presupuesto y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s tienen esto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uración corta, ingestas autoinformadas, definiciones distintas y poblaciones concretas. Un promedio de grupo no dice qué pasará con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5-altas-en-proteina-y-ayuno-frente-a-restric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7393" r:id="rId1"/>
    <p:sldLayoutId id="2482017394" r:id="rId2"/>
    <p:sldLayoutId id="2482017395" r:id="rId3"/>
    <p:sldLayoutId id="24820173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4b2c13d5dca742752076dd5f41f1cdeaff8ea87a7e56b8d1.jpg"/>
  <Relationship Id="rId3" Type="http://schemas.openxmlformats.org/officeDocument/2006/relationships/hyperlink" Target="https://saludyestetica.lumbre.lat/object/sye-c27-r01-oa05-altas-en-proteina-y-ayuno-frente-a-restric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5-altas-en-proteina-y-ayuno-frente-a-restriccion" TargetMode="External"/>
  <Relationship Id="rId4" Type="http://schemas.openxmlformats.org/officeDocument/2006/relationships/hyperlink" Target="https://saludyestetica.lumbre.lat/object/sye-c27-r01-oa05-altas-en-proteina-y-ayuno-frente-a-restric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5-altas-en-proteina-y-ayuno-frente-a-restriccion" TargetMode="External"/>
  <Relationship Id="rId4" Type="http://schemas.openxmlformats.org/officeDocument/2006/relationships/hyperlink" Target="https://saludyestetica.lumbre.lat/object/sye-c27-r01-oa05-altas-en-proteina-y-ayuno-frente-a-restricc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5-altas-en-proteina-y-ayuno-frente-a-restriccion" TargetMode="External"/>
  <Relationship Id="rId4" Type="http://schemas.openxmlformats.org/officeDocument/2006/relationships/hyperlink" Target="https://saludyestetica.lumbre.lat/object/sye-c27-r01-oa05-altas-en-proteina-y-ayuno-frente-a-restricc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hyperlink" Target="https://saludyestetica.lumbre.lat/object/sye-c27-r01-oa05-altas-en-proteina-y-ayuno-frente-a-restricc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5-altas-en-proteina-y-ayuno-frente-a-restriccion"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foqu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í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yu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tric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u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5-altas-en-proteina-y-ayuno-frente-a-restric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los enfoques altos en proteína y el ayuno con la restricción continua de alimentos, distinguiendo qué se compara en cada estudio, qué resultados son modestos, cuánto pesa la adherencia y qué límites tienen las comparaciones, sin prescribir pau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27: qué significa «alto en proteína», qué se estudia cuando se compara el ayuno con la restricción continua, por qué los resultados suelen ser modestos y por qué la adherencia y el contexto explican buena parte de la diferenci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teína · ayuno · restricción continua · adherencia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foques altos en proteína y ayuno frente a restricción continu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18+) que comparan dietas y quieren decidir con criterios, sin conocimientos previos de nutrición. Es formación educativ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foques altos en proteína y ayuno frente a restricción continu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tiene treinta y ocho años, entrena tres veces por semana y quiere perder grasa. Un amigo le dice que la clave es comer «mucha proteína» y ayunar dieciséis horas; otro le asegura que eso es mercadotecnia y que sólo hay que comer menos; un tercero le manda un video donde alguien compara todas las dietas y concluye que «el ayuno g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foques altos en proteína y ayuno frente a restricción continu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trabaja por turnos, come a deshoras y no quiere pelearse con su familia en la mesa. Quiere saber qué se ha comparado de verdad, qué tan grandes son las diferencias y qué puede sostener sin volverse esclavo de un horario. Esta lección no le receta una estrategia: le enseña a leer las comparaciones y a decidir con criter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para exactam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la proteína ayuda» o «el ayuno funciona», hay que preguntar contra qué. No es lo mismo comparar un patrón alto en proteína con uno normal manteniendo la misma ingesta total, que comparar una dieta libre con otra restringida. Tampoco es lo mismo medir peso que grasa, músculo, glucosa o saciedad. Y no es lo mismo un estudio de ocho semanas que uno de dos años. Sin esas tres coordenadas —qué se cambia, qué se mide y durante cuánto tiempo— la frase «funciona» no significa nada. La pregunta correcta es siempre: ¿comparado con qué, medido cómo y durante cuánto tiem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para exactam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alto en proteína» también es relativa: puede significar más proteína que la recomendación general, más que la que comía la persona antes o un porcentaje alto del total. En los estudios, esas definiciones cambian y a veces no se declaran con claridad. Lo mismo pasa con el ayuno: una ventana de alimentación de ocho a diez horas no es igual que saltarse el desayuno todos los días ni que ayunar un día completo. Comparar estrategias exige nombrar la versión concreta, no la etiqueta. Sin esa precisión, se discute sobre nombres y no sobre práctic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saciedad y músculo, con matic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tiene dos papeles que sí importan: aumenta la saciedad y, junto con el entrenamiento de fuerza, ayuda a conservar masa muscular cuando se pierde peso. Eso no significa que más sea siempre mejor. En un ensayo con mujeres adultas con obesidad y una dieta de bajo aporte energético, un mayor aporte de proteína no aumentó la saciedad ni la pérdida de peso frente a un aporte normal, sin importar el contenido de carbohidratos. Es un estudio concreto, no la última palabra, pero basta para desconfiar de la idea de que duplicar proteína multiplica resul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saciedad y músculo, con matic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de dónde viene la proteína. Un patrón que sube la proteína a base de embutidos, carnes procesadas y batidos puede desplazar fruta, verdura, legumbres y fibra. La proteína vegetal —frijol, lenteja, garbanzo, soya, semillas— trae fibra y otros nutrientes, y encaja bien en la mesa mexicana. Si el objetivo es conservar músculo, la proteína importa, pero el entrenamiento de fuerza y la energía suficiente importan tanto como el nutriente de moda. No hay una cifra que esta lección pueda darte sin convertirla en prescrip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saciedad y músculo, con matic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Compara enfoques altos en proteína y ayuno con la restricción continua; no prescribe dietas, horarios ni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orario no es la die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r las comidas en una ventana no compensa una alimentación pobre ni garantiza más pérdida de grasa. La evidencia compara ingestas totales y adherencia, no promesas de un vide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saciedad y músculo, con matic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o que puedes sostene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legir, pregúntate si la estrategia cabe en tu trabajo, tu familia y tu presupuesto. La adherencia no es un adorno del estudio: es parte del resul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restricción continu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con ventana horaria concentra la comida en unas horas y deja un periodo sin ingerir energía. En adultos con síndrome metabólico, una ventana de ocho a diez horas mejoró modestamente la regulación de la glucosa y favoreció algo de pérdida de peso frente al cuidado habitual, con buena adherencia durante el estudio. Ese resultado es real, pero no compara el ayuno con una restricción continua bien hecha: lo compara con el cuidado estándar. Para saber si el ayuno es superior a comer menos de forma continua hay que mirar otros estudi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restricción continu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amplia de ensayos encontró que todas las estrategias de ayuno y de restricción continua redujeron el peso frente a una dieta libre, y que los beneficios sobre peso y factores cardiometabólicos eran similares. Señaló diferencias menores, algún beneficio del ayuno en días alternos en estudios cortos, y la necesidad de ensayos más largos. La conclusión práctica no es «ayunar gana» ni «ayunar no sirve»: es que, cuando la ingesta total se parece, el horario no produce un milagro. Lo que cambia es cómo se reparte la comida y si esa forma de comer te resulta sosten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restricción continua]]></a:t>
            </a:r>
          </a:p>
        </p:txBody>
      </p:sp>
      <p:pic>
        <p:nvPicPr>
          <p:cNvPr id="3" name="" descr="Comparar sin confundir: cinco pasos">
            <a:hlinkClick r:id="rId3" tooltip="Comparar sin confundir: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cambia, qué se mide y cuánto dura: las tres coordenadas de cualquier estud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5-altas-en-proteina-y-ayuno-frente-a-restric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adh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iferencias entre estrategias suelen ser modestas. La revisión de ayuno frente a restricción continua habla de beneficios similares y de diferencias menores; el ensayo de proteína no encontró ventaja adicional al subirla. Eso no significa que las dietas no sirvan: significa que el efecto grande no viene de la etiqueta, sino de comer menos energía que la que gastas y de sostenerlo. La adherencia es la variable que más pesa y la que menos aparece en los anuncios, porque no se puede fotografi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adh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herencia no es fuerza de voluntad. Depende de horarios de trabajo, turnos, familia, presupuesto, hambre, cocina disponible y vida social. Un ayuno que te aísla en las comidas familiares o un patrón alto en proteína que exige productos caros pueden funcionar en un estudio y fallar en tu casa. Elegir una estrategia es elegir también su logística. Si la estrategia te obliga a compensar, a esconderte o a romper tu relación con la comida, el problema no es tu disciplina: es el diseño. La estrategia que se adapta a tu semana suele vencer a la que se ve perfecta en un vide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adh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ce de la proteína y el ayuno, y cómo leerlo sin convertirlo en receta. La tercera columna ordena la compar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24100"/>
                <a:gridCol w="3267075"/>
                <a:gridCol w="2524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proteína siempre pierde más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 a la saciedad y al músculo, pero no multiplica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ir proteína con alimentos y entrenar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yuno quema gras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beneficios son modestos y similares a restrin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otras formas de come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ayunas, no funci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orario es una herramienta, no una 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según vida, salud 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324100"/>
                <a:gridCol w="3267075"/>
                <a:gridCol w="2524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teína no importa, sólo las calo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a para conservar músculo y 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ducirla a un número ni olvidar la var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cuestión de discip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dherencia depende de logística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eñar una estrategia que quepa en tu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 las compar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udios tienen límites que conviene nombrar. Muchos duran pocas semanas o meses; la ingesta se reporta con diarios que se olvidan o se completan a ojo; las definiciones de «alto en proteína» y de «ayuno» cambian; y las poblaciones suelen ser adultos con sobrepeso u obesidad, no deportistas, embarazadas, personas mayores frágiles ni personas con enfermedades. Un promedio de grupo no dice qué pasará contigo. Y que dos estrategias produzcan una pérdida de peso parecida no significa que sean iguales en todo: cambian la saciedad, el horario, la vida social y el riesgo de efectos advers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 las compar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distinguir asociación de causa. Que las personas que ayunan tiendan a bajar de peso no prueba que el ayuno sea la causa: puede que coman menos, se muevan más o sigan un plan con más apoyo. Los ensayos controlados ayudan más, pero incluso ellos tienen abandonos y mediciones imperfectas. La evidencia se lee por capas: qué es sólido, qué es preliminar y qué sigue siendo incierto. Ninguna capa autoriza a prometer que una estrategia funcionará en todas las personas. Por eso conviene leer la discusión del estudio y no sólo el titul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 las comparaciones]]></a:t>
            </a:r>
          </a:p>
        </p:txBody>
      </p:sp>
      <p:pic>
        <p:nvPicPr>
          <p:cNvPr id="3" name="" descr="Tres estrategias, un mismo objetivo">
            <a:hlinkClick r:id="rId3" tooltip="Tres estrategias, un mismo objetiv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propone cada enfoque y lo que la comparación permite dec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5-altas-en-proteina-y-ayuno-frente-a-restricc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cidir, empieza por tu vida y no por la etiqueta. ¿Qué horarios tienes? ¿Comes con tu familia? ¿Entrenas? ¿Tienes una condición de salud o tomas medicación? ¿Cuál es tu presupuesto? Después elige una estrategia que puedas sostener al menos unas semanas y define qué vas a observar: hambre, energía, sueño, digestión, fuerza, adherencia real. No elijas por lo que promete un video, sino por lo que cabe en tu semana y por la evidencia que reconoce sus límites. Escribe las respuestas antes de elegir; te evitarán cambiar de plan cada se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perder grasa, la proteína suficiente y el entrenamiento de fuerza ayudan a conservar músculo; el ayuno puede ser una forma de organizar las comidas para algunas personas, no una obligación biológica. Cualquier estrategia que elimine grupos debe cuidar la variedad y la fibra. Y si tienes diabetes tratada, enfermedad renal o hepática, antecedentes de trastorno de la conducta alimentaria, embarazo, lactancia o tomas medicación con horarios, la decisión se revisa con un profesional. Esta lección compara; no diseña tu p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s dos estrategias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eslóganes: «subir proteína en las comidas principales y mantener el resto» o «concentrar las comidas en una ventana». Si no puedes describirlas, no puedes compararl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guala lo que se comp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los estudios igualaron la ingesta total o si una dieta era libre. Comparar un ayuno con una dieta libre no dice si el ayuno es mejor que restringir de forma continu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s resulta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se midió: peso, grasa, músculo, glucosa, presión, hambre. Un cambio de peso no equivale a una mejora de salud, y una mejora de glucosa no equivale a más pérdida de gra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adh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uántas personas abandonaron y cómo se midió el cumplimiento. Un resultado promedio con la mitad de abandonos no se traslada a tu casa sin má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n tu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versión que quepa en tus horarios y tu presupuesto. Define de antemano qué observarás y durante cuánto tiempo; no cambies cinco cosas a la v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receta · Procedimiento: comparar dos enfoques antes de proba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con criteri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echa que elijas, compara lo observado con lo que esperabas. Si hay síntomas, pérdida de peso no buscada o descontrol, consulta en lugar de apretar más la reg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 · Caso ficticio: la decisión de Tomá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trabaja por turnos, entrena tres veces por semana y quiere perder grasa. Un amigo le propone ayuno de dieciséis horas; otro, subir la proteína; otro, sólo comer menos. Cena con su familia dos veces por sem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 · Caso ficticio: la decisión de Tomá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compar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ve que el ayuno y la restricción continua producen beneficios similares cuando la ingesta se parece; que la proteína ayuda a la saciedad y al músculo, pero no multiplica la pérdida; y que su turno rotativo complica una ventana fija. También nota que ningún estudio le promete resultados para su ca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 · Caso ficticio: la decisión de Tomá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no adopta el ayuno de su amigo ni compra batidos. Elige una versión que cabe en su semana: comidas principales con una fuente de proteína y verdura, y un horario flexible cuando el turno cambia. Entrena fuerza, observa hambre y energía, y define una revisión al mes. Si tuviera una condición de salud, llevaría la decisión a su profesio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receta]]></a:t>
            </a:r>
          </a:p>
        </p:txBody>
      </p:sp>
      <p:pic>
        <p:nvPicPr>
          <p:cNvPr id="3" name="" descr="Antes de elegir, comprueba">
            <a:hlinkClick r:id="rId3" tooltip="Antes de elegir, comprueb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respuesta no encaja, la estrategia todavía no está lista para tu vi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5-altas-en-proteina-y-ayuno-frente-a-restricc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una dieta libre con una restringida. Si un grupo come sin límite y otro restringe, la diferencia puede deberse a la ingesta total y no al horario o a la proteína. La comparación honesta iguala lo que se pueda igual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ayuno tiene un efecto mágico. Los beneficios del ayuno son modestos y similares a los de la restricción continua cuando la ingesta se parece. El horario organiza la comida; no sustituye el balance energétic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proteína a base de ultraprocesados. Embutidos, carnes procesadas y batidos pueden desplazar fibra, fruta y verdura. La proteína es un nutriente, no una licencia para abandonar la varieda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el resultado a una sola cosa. Quien cambia horario, proteína, actividad y sueño a la vez no puede saber qué produjo el efecto. Para aprender algo, cambia poco y registra lo observ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dos estrategias, revisa si igualaron la ingesta total y qué resultado midiero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estrategia promete más pérdida de grasa sólo por el horario, pide la comparación con restricción continu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teína desplaza fruta, verdura o fibra, la estrategia está perdiendo calidad aunque el número sub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yuno te aísla, te obsesiona o no cabe en tu trabajo, no es una buena estrategia par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e salud, embarazo, lactancia o medicación con horarios, consulta antes de cambia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probar ayunos o cambios importantes de proteína si estás embarazada o amamantando, si tienes diabetes tratada, enfermedad renal o hepática, antecedentes de trastorno de la conducta alimentaria, si tomas medicación que exige horarios o si eres una persona mayor con fragil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mareo, la fatiga que no cede, la pérdida de peso no buscada, la caída de cabello, las alteraciones del ciclo menstrual o cualquier síntoma que aparezca con el nuevo patrón. Esta lección compara estrategias y explica límites; no prescribe horarios, cantidades ni tratamientos. Si hay señales de desmayo, confusión o deshidratación, busca atención urg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ncontró la revisión que comparó el ayuno con la restricción continu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yuno siempre es superio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ambos reducen el peso y los beneficios son similar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restricción continua no funcion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inguno de los dos reduce el pe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nsayo con mujeres adultas con obesidad y dieta de bajo aporte energético, ¿qué pasó al aumentar la proteí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mentó mucho la pérdida de pe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aumentó la saciedad ni la pérdida de peso frente a la proteína norm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minó la necesidad de restringi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joró sólo si se quitaban los carbohidrat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tarse comidas garantiza más pérdida de grasa que comer de forma continu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dherencia influye en el resultado de cualquier estrategia de pérdida de pe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ide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teí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yuno con venta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tricción continu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herenc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ción jus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centrar las comidas en menos hor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er menos de forma sosten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pacidad de sostener el patr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gualar ingesta y medir lo mism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aciedad y conservación de múscu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yuno y la restricción continua muestran beneficios ___ en peso cuando la ingesta se parece. Las diferencias suelen ser ___ y la ___ explica buena parte del resul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su nivel de respal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razon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mite o incertidumb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oteína ayuda a la sacie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yuno y restringir de forma continua dan resultados parecid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tan estudios largos y en más poblaci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adherencia cambia según la vida de cada perso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ayuno quema grasa apar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ás proteína siempre es mej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a sola estrategia sirve para tod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más lee que el ayuno y la restricción continua dan resultados parecido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e la comparación iguala la ingesta total.]]></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su amigo bajó de peso, el ayuno es superior para todos.]]></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 sus horarios y prueba una versión que cabe en su seman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e qué observará y cuándo revisará la dec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5-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proteína y ayuno por lo que se midió, reconoces resultados modestos y explicas por qué la adherencia y el contexto decide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estrategias y a los límites de las comparaciones; escribe qué coordenadas faltan en la última promesa que leís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dos estrategias que hayas visto promocionar. Escribe qué se cambia en cada una, qué se midió, cuánto duró y qué adherencia tuvo. Después responde cuál cabría mejor en tu semana y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estrateg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 y músculo, sin mila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no obligación bioló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contin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menos de forma sos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ju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ualar ingesta y medir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ariable que más 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estrategi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5-altas-en-proteina-y-ayuno-frente-a-restricc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alto en proteí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relativo: más que la recomendación, más que antes o un porcentaje alto del total. Sin definir la versión concreta, la palabra no dice much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roteína extra multiplica la pérdida de pe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ecesariamente. Ayuda a la saciedad y a conservar músculo, pero en un ensayo con dieta de bajo aporte energético no aumentó la pérdida frente a proteína norm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yuno es superior a la restricción continu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muestra beneficios similares en peso y factores cardiometabólicos cuando la ingesta se parece, con diferencias menores y necesidad de estudios más larg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la adher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estrategia que no se sostiene produce menos resultado que una menos espectacular pero posible. Depende de horarios, familia, presupuesto y hamb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s tienen estos estudi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comparacion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uración corta, ingestas autoinformadas, definiciones distintas y poblaciones concretas. Un promedio de grupo no dice qué pasará contig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proteína y ayuno exige mirar qué se cambió, qué se midió y cuánto duró. La proteína ayuda a la saciedad y a conservar músculo, pero no multiplica la pérdida de peso; el ayuno produce beneficios modestos y similares a la restricción continua cuando la ingesta se parece. La adherencia, la vida social y el contexto pesan más que la etiqueta. Ninguna estrategia es la mejor para todos ni sustituye un tratamiento. Si decides probar, elige una versión que quepa en tu semana, define qué observarás y consulta si tienes una condición de salud o tomas medic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AYUNO-CR · Semnani-Azad et al., Intermittent fasting strategies and their effects on body weight and cardiometabolic risk factors: umbrella review (2025), PMC · https://pmc.ncbi.nlm.nih.gov/articles/PMC12175170/ · consulta: 2026-10-25 · alcance: Alcance internacional. Revisión que compara ayuno intermitente con restricción continua: beneficios similares en peso y factores cardiometabólicos, diferencias menores y necesidad de estudios más largos. No fija pauta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TRE · Manoogian et al., Time-Restricted Eating in Adults with Metabolic Syndrome (2024), PMC · https://pmc.ncbi.nlm.nih.gov/articles/PMC11929607/ · consulta: 2026-10-25 · alcance: Alcance internacional (ensayo en adultos con síndrome metabólico). Una ventana de 8 a 10 horas mejoró modestamente la glucosa y favoreció algo de pérdida de peso frente al cuidado habitual, con buena adherencia. No compara contra restricción continu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PROTEINA · Lim et al., Does a Higher Protein Diet Promote Satiety and Weight Loss Independent of Carbohydrate Content? (2022), PMC · https://pmc.ncbi.nlm.nih.gov/articles/PMC8838013/ · consulta: 2026-10-25 · alcance: Alcance internacional (ensayo en mujeres adultas con obesidad y dieta de bajo aporte energético). Un mayor aporte de proteína no aumentó la saciedad ni la pérdida de peso frente a proteína normal, sin importar el contenido de carbohidratos. No se usan las cifras del estud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5-altas-en-proteina-y-ayuno-frente-a-restriccion"/>
              </a:rPr>
              <a:t><![CDATA[Enfoques altos en proteína y ayuno frente a restric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2026-10-26T07:52:00Z</dcterms:created>
  <dcterms:modified xsi:type="dcterms:W3CDTF">2026-10-26T07:52:00Z</dcterms:modified>
  <dc:title>Enfoques altos en proteína y ayuno frente a restricción continua</dc:title>
  <dc:description>Presentación editable del OA «Enfoques altos en proteína y ayuno frente a restricción continua». Enlace: https://saludyestetica.lumbre.lat/object/sye-c27-r01-oa05-altas-en-proteina-y-ayuno-frente-a-restriccion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