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tas bajas en carbohidratos y cetogénic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continuo, no una sola diet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uestra la evidenci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uestra la evidenci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uestra la evidenci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esgos y efectos no deseado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robar una dieta cetogénica: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importa: primero el objetivo y los riesgos, después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ibilidad y vida social»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debe consultar ant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que se sabe por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parar resultado a corto plazo, comparación a un año e incertid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compararla sin caer en la promes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keto sin convertirla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quieres resolver: peso, glucosa, colesterol, energía o sólo curiosidad. Si el objetivo es clínico, la decisión no se toma con una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keto sin convertirla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la lista de lo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os alimentos y grupos que la dieta elimina. Marca qué nutrientes aportaban: fibra, vitaminas, minerales. La lista revela el cost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keto sin convertirla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tu medicación y tu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medicamentos, horarios y condiciones de salud. Si hay diabetes tratada, enfermedad renal o hepática, embarazo o antecedentes de trastorno de la conducta alimentaria, consult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keto sin convertirla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por 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qué pasa al año, no en la primera semana. Revisa si el estudio compara con otra dieta, cuántas personas abandonaron y qué efectos adversos se repor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keto sin convertirla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la sostenibilidad en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nsa en tu trabajo, tus horarios, tus comidas familiares y tu presupuesto. Si el patrón exige aislarte o comprar productos especiales, eso también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keto sin convertirla 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fin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uerda con un profesional qué se vigila, cada cuándo y qué señal haría parar. Sin criterio previo, cualquier resultado se interpreta a favor de la dieta que ya querías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cisión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quiere bajar de peso y toma medicamento para la tiroides. Una compañera le cuenta que keto le funcionó; otra, que le dio estreñimiento, dolor de cabeza y caída de cabello. En casa comen tortilla, frijol, fruta y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cisión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separa las capas: la evidencia muestra pérdida de peso a corto plazo y una diferencia pequeña al año; también muestra efectos adversos y dificultad para sostenerla. Ve que eliminar tortilla, frijol y fruta dejaría huecos de fibra y variedad, y que su medicamento exig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cisión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no empieza por un menú ni suspende su medicamento. Pide una cita, lleva su lista de medicamentos y pregunta si la dieta es segura para ella, qué vigilar y qué alternativa tiene. Mientras tanto, no cambia nada drástico. Su decisión no es «keto sí o no»: es decidir con información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es para consultar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marcas una, la prueba no empieza por un menú: empieza por un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restringe los carbohidratos lo suficiente para producir cuerpos cetón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etogénica es un plan bajo en carbohidratos y rico en grasa que busca la producción de cuerpos cetónicos. No es un producto ni una garantía d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rvard Nutrition Source: «The ketogenic or “keto” diet is a low-carbohydrate, fat-rich eating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on significativamente dife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señala que los efectos al año no son significativamente diferentes de los de las dietas convencionales, y que la adherencia a la cetogénica decayó con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rvard Nutrition Source: «effects after one year when compared with the effects of conventional weight loss diets are not significantly differen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al año es pequeña y no siempre significativa; la adherencia y los efectos adversos explican parte de los resultados. No ha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rvard Nutrition Source: comparación al año y dificultad de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rvard señala que eliminar grupos y los síntomas incómodos pueden hacer difícil cumplir el patrón. La sostenibilidad es parte de la evaluación, no un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rvard Nutrition Source: «Eliminating several food groups and the potential for unpleasant symptoms may make compliance difficul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etosis → Estado metabólico por baja disponibilidad de carbohidr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ja en carbohidratos → Paraguas con distintos grados de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herencia → Capacidad de sostener el patrón en la v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asa saturada → Puede elevar el colesterol LD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 año → Diferencia pequeña frente a otras di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definición, estado metabólico, sostén, riesgo y resultado a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rbohidratos · grasa · dife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combina baja disponibilidad de carbohidratos y alta proporción de grasa. La comparación al año no muestra una superioridad signific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rvard Nutrition Source: definición y comparación a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uede haber pérdida de peso a corto plazo → Evidencia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uede mejorar triglicéridos en algunas personas → Evidencia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adherencia decae con el tiempo → Incertidumbre o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altan datos de eventos cardiovasculares a años → Incertidumbre o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inicia el metabolismo para siempre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rve igual para todas las personas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ermite comer grasa sin límite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distingue resultados a corto plazo, límites de la comparación y afirmaciones que la evidencia n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como es cetogénica, puede suspender su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dieta no autoriza a suspender medicación. Las demás líneas describen lectura, comparación y consulta; la tercera convierte una estrategia alimentaria e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que la medicación se ajusta con quien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4-bajas-en-carbohidratos-y-cetogen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dieta de moda que viste promocionada. Escribe qué alimentos elimina, qué evidencia presenta, qué pasa al año y qué riesgo no menciona. Después anota si esa dieta cabría en tu vida social y en tu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k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k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dieta cetogé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lan bajo en carbohidratos y rico en grasa que busca producir cuerpos cetónicos. No es un producto ni una sola receta; hay distintos grados de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uestra la evidencia a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diferencia pequeña frente a las dietas convencionales, que no siempre es significativa. La adherencia decae y los efectos adversos aparecen en una parte de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fectos adversos se descri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ambre, fatiga, bajo estado de ánimo, irritabilidad, estreñimiento, dolores de cabeza y niebla mental. A largo plazo se han sugerido cálculos renales, osteoporosis y ácido úrico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 difícil soste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imina varios grupos de alimentos, limita la variedad y complica comer fuera de casa. Harvard señala que eso puede hacer difícil la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debe consultar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barazo, lactancia, menores, diabetes tratada, enfermedad renal o hepática, cálculos, colesterol alto, antecedentes cardiovasculares o de trastorno de la conducta alimentaria, y quienes toman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4-bajas-en-carbohidratos-y-cetogenic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928" r:id="rId1"/>
    <p:sldLayoutId id="2482019929" r:id="rId2"/>
    <p:sldLayoutId id="2482019930" r:id="rId3"/>
    <p:sldLayoutId id="24820199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df450e84144793f4594d31afc2f3ac3af7562a47722bd301.jpg"/>
  <Relationship Id="rId3" Type="http://schemas.openxmlformats.org/officeDocument/2006/relationships/hyperlink" Target="https://saludyestetica.lumbre.lat/object/sye-c27-r01-oa04-bajas-en-carbohidratos-y-cetogen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7-r01-oa04-bajas-en-carbohidratos-y-cetogenica" TargetMode="External"/>
  <Relationship Id="rId4" Type="http://schemas.openxmlformats.org/officeDocument/2006/relationships/hyperlink" Target="https://saludyestetica.lumbre.lat/object/sye-c27-r01-oa04-bajas-en-carbohidratos-y-cetogenic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7-r01-oa04-bajas-en-carbohidratos-y-cetogenica" TargetMode="External"/>
  <Relationship Id="rId4" Type="http://schemas.openxmlformats.org/officeDocument/2006/relationships/hyperlink" Target="https://saludyestetica.lumbre.lat/object/sye-c27-r01-oa04-bajas-en-carbohidratos-y-cetogenic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7-r01-oa04-bajas-en-carbohidratos-y-cetogenica" TargetMode="External"/>
  <Relationship Id="rId4" Type="http://schemas.openxmlformats.org/officeDocument/2006/relationships/hyperlink" Target="https://saludyestetica.lumbre.lat/object/sye-c27-r01-oa04-bajas-en-carbohidratos-y-cetogenic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hyperlink" Target="https://saludyestetica.lumbre.lat/object/sye-c27-r01-oa04-bajas-en-carbohidratos-y-cetogenica"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4-bajas-en-carbohidratos-y-cetogenica"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e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j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bohidr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etogénic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7-r01-oa04-bajas-en-carbohidratos-y-cetogen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son las dietas bajas en carbohidratos y la cetogénica, qué muestra la evidencia sobre peso y marcadores, qué riesgos y límites de sostenibilidad tienen, y en qué casos conviene consultar antes de probarlas, sin prescribir pautas ni menú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27: qué distingue una dieta baja en carbohidratos de una cetogénica, qué se sabe y qué no sobre sus resultados, por qué la adherencia y los efectos adversos pesan tanto, y quién debe consultar antes de intentar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etogénica · baja en carbohidratos · evidencia · adherencia · riesg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tas bajas en carbohidratos y cetogén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omparan dietas y quieren decidir con criterios, sin conocimientos previos de nutrición. Es formación educativa: no prescribe dietas ni sustituye la valoración de un profesional sanitario.]]></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tiene cuarenta y un años y una compañera de oficina bajó varios kilos con una dieta cetogénica. Otra compañera cuenta que a ella le dio estreñimiento, dolores de cabeza y se le cayó el cabello, y que al volver a comer pan recuperó el pe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tas bajas en carbohidratos y cetogén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quiere saber si la dieta es para ella, si de verdad «cambia el metabolismo» y si puede seguirla mientras toma su medicamento para la tiroides. En su casa comen tortilla, frijol, fruta y verdura, y la idea de quitar los carbohidratos le suena a pelear con toda su cocin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da un menú ni le dice que keto es la respuesta: le explica qué es, qué muestra la evidencia, qué riesgos tiene y cuándo la decisión necesita un profesio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continuo, no una sola di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 en carbohidratos» es un paraguas, no una receta. Dentro caben patrones que reducen cereales, leguminosas y frutas en distinta medida, y en un extremo está la dieta cetogénica, que Harvard describe como «un plan de alimentación bajo en carbohidratos y rico en grasa». La diferencia entre una y otra no es una etiqueta comercial, sino cuánto se restringe el grupo y qué le pasa al cuerpo. En la cetogénica, la disponibilidad de carbohidratos baja lo suficiente para que el hígado produzca cuerpos cetónicos, y eso es lo que se llama cetos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continuo, no una sola di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 umbral universal que separe «baja» de «cetogénica»: los estudios usan definiciones distintas y las personas responden de forma distinta. Por eso conviene desconfiar de cualquier frase que empiece con «keto es» y termine en una regla única. Tampoco es un producto: una barra, un helado o una bebida con sello «keto» pueden ser ultraprocesados y no representar el patrón. La pregunta útil es qué alimentos entran, cuáles salen y qué se pierde con esa resta, no qué dice el envase. La lista de ingredientes suele decir más que la palabra «keto» en gran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ostiene que las dietas cetogénicas pueden producir pérdida de peso y mejoras de algunos marcadores a corto plazo. Un metaanálisis de ensayos controlados resumido por Harvard encontró una reducción pequeña pero significativamente mayor de peso, triglicéridos y presión arterial frente a una dieta baja en grasa al año, junto con un aumento del colesterol HDL y LDL. La misma fuente advierte que, al año, los efectos comparados con las dietas convencionales de pérdida de peso «no son significativamente diferentes» y que la adherencia a la cetogénica decayó con el tiem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obliga a separar capas. Es sólido que la restricción de carbohidratos puede ayudar a algunas personas a perder peso en el corto plazo, en parte porque reduce la variedad y la ingesta total. Es preliminar que sus efectos metabólicos sean superiores a los de otros patrones cuando se comparan periodos largos. Es incierto qué pasa con los eventos cardiovasculares, con el mantenimiento del peso y con la composición corporal a varios años. Y no es una dieta curativa: el peso y los marcadores mejoran en algunas personas, no en todas, y el estudio describe promed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qué son las dietas bajas en carbohidratos y la cetogénica, qué muestra la evidencia y qué riesgos tienen; no prescribe pautas, menús ni ajustes de medicación.]]></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etosis no es un reinici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etosis es un estado metabólico, no una limpieza ni un reinicio. No garantiza más pérdida de peso a largo plazo y puede traer efectos adversos. Si tomas medicación o tienes una condición de salud, consulta a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año, no por la seman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si cualquier dieta produce un cambio en las primeras semanas. La pregunta que ordena la comparación es qué pasa al año, con qué adherencia y con qué riesg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y efectos no desea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fectos adversos más frecuentes no son misteriosos: hambre, fatiga, bajo estado de ánimo, irritabilidad, estreñimiento, dolores de cabeza y sensación de niebla mental, según la revisión de Harvard. Algunos ceden con el tiempo y otros no. Eliminar varios grupos de alimentos también puede dejar huecos de fibra, vitaminas y minerales si la variedad no se cuida. Harvard menciona además que se han sugerido, a largo plazo, mayor riesgo de cálculos renales y de osteoporosis, y niveles más altos de ácido úrico; son señales que se vigilan, no certezas para cada perso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y efectos no desea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sa merece un párrafo aparte. Una cetogénica mal armada puede apoyarse en embutidos, mantequilla, quesos y carnes grasas, con mucha grasa saturada. Harvard señala que ese énfasis contradice las recomendaciones de salud cardiovascular y puede elevar el colesterol LDL. Se puede modificar el patrón hacia aceite de oliva, aguacate, nueces, semillas y pescado graso, pero eso ya no es «la dieta keto» de los videos: es una versión que alguien tiene que diseñar con criterio. Si tienes el colesterol alto o antecedentes cardiovasculares, esa conversación es con tu profes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esgos y efectos no deseados]]></a:t>
            </a:r>
          </a:p>
        </p:txBody>
      </p:sp>
      <p:pic>
        <p:nvPicPr>
          <p:cNvPr id="3" name="" descr="Antes de probar una dieta cetogénica: cinco preguntas">
            <a:hlinkClick r:id="rId3" tooltip="Antes de probar una dieta cetogénica: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importa: primero el objetivo y los riesgos, después la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4-bajas-en-carbohidratos-y-cetogenic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y vida soci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rvard lo dice sin adornos: eliminar varios grupos de alimentos y los síntomas incómodos pueden hacer que la adherencia sea difícil. La frase en inglés es «may make compliance difficult»: no es un defecto moral de quien la abandona, es una característica del patrón. Comer fuera, una boda, una posada o un turno de noche complican una dieta que depende de que cada comida encaje en una regla estricta. Y cuando la restricción termina, el peso suele volver si no cambió el patrón que lo sostenía. La adherencia se mide en semanas y meses, no en la intención del primer dí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y vida soci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xiste un «reinicio metabólico» que se active por bajar los carbohidratos. El cuerpo se adapta a lo que recibe, y la cetosis es un estado metabólico, no una limpieza. Que una dieta sea eficaz para bajar de peso en un ensayo no significa que sea fácil de mantener ni que sea la mejor para tu vida. La pregunta razonable no es «¿cuánto bajo?», sino «¿qué puedo sostener sin aislarme, sin perder variedad y sin dañar mi relación con la comida?». Si la respuesta es que no puedes sostenerla, el problema no es tu fuerza de volunt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y vida soc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oyen sobre keto y cómo leerlas. La tercera columna no decide por ti: ordena la compar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524125"/>
                <a:gridCol w="2905125"/>
                <a:gridCol w="2686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uestra la 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eto cambia el metabolismo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etosis es un estado metabólico rever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fundir adaptación con reinicio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erde más peso que con cualquier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ferencia al año es pequeña y no siempre signific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por el año, no por la primer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fácil, sólo hay que quitar carbohidr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r grupos y los síntomas dificultan la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la sostenibilidad antes de declar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524125"/>
                <a:gridCol w="2905125"/>
                <a:gridCol w="2686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uestra la 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contraindicaciones y riesgos individu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si hay medicación o una condición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keto puedes comer toda la grasa que quie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rasa saturada puede elevar el LD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vertir una dieta en permiso ilim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debe consultar a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una dieta cetogénica no se prueba por cuenta propia. El embarazo y la lactancia, la infancia y la adolescencia, la vejez con fragilidad, la diabetes tratada con medicamentos que pueden causar hipoglucemia, la enfermedad renal o hepática, los antecedentes de trastorno de la conducta alimentaria y el uso de medicación que exige horarios o ajustes son motivos claros de consulta. También lo es tener el colesterol alto, antecedentes cardiovasculares o cálculos renales. No porque la dieta sea veneno, sino porque el riesgo individual cambia el cálcu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debe consultar a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a no es un trámite para que te den permiso: es donde se revisa qué medicamentos tomas, cómo se comporta tu glucosa, qué pasa con tus electrolitos, tu riñón y tu colesterol, y si el patrón es sostenible para ti. Nadie debería ajustar su medicamento para «entrar» en cetosis. Y si el objetivo es bajar de peso, el profesional puede ayudarte a comparar esta estrategia con otras sin convertirla en una obligación. Esta lección explica; no diseña tu dieta ni decide por ti. La meta es una decisión informada, no una prueba de resist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debe consultar antes]]></a:t>
            </a:r>
          </a:p>
        </p:txBody>
      </p:sp>
      <p:pic>
        <p:nvPicPr>
          <p:cNvPr id="3" name="" descr="Lo que se sabe por capas">
            <a:hlinkClick r:id="rId3" tooltip="Lo que se sabe por capas"/>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parar resultado a corto plazo, comparación a un año e incertidumb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4-bajas-en-carbohidratos-y-cetogenic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ararla sin caer en la pro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mparar la cetogénica con cualquier otra estrategia, haz cuatro preguntas. Primera: ¿qué alimentos concretos desaparecen y qué grupo queda sin fuente? Segunda: ¿qué evidencia se presenta y en quién se hizo: un ensayo, un testimonio, un video? Tercera: ¿qué pasa al año, no en la primera semana? Cuarta: ¿qué riesgos y qué adherencia se reconocen? Si la respuesta a la cuarta es «ninguno, es fácil para todos», la promesa está incompleta. La evidencia seria reconoce abandonos, efectos adversos y lím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ararla sin caer en la pro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ieta es «la mejor» para todas las personas. La cetogénica puede ser una opción para alguien concreto, durante un tiempo concreto y con seguimiento; también puede ser una mala idea para otra persona. Lo que se puede exigir a cualquier estrategia es que no prometa curas, que no esconda riesgos y que su defensa no dependa de vender un producto. Si te interesa probarla, lleva tus preguntas a un profesional y define de antemano qué observarías para decidir si vale la pena. Esa es la diferencia entre una decisión y una adhe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Procedimiento: comparar keto sin convertirla en recet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objetiv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quieres resolver: peso, glucosa, colesterol, energía o sólo curiosidad. Si el objetivo es clínico, la decisión no se toma con una public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Procedimiento: comparar keto sin convertirla en recet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lista de lo que sa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os alimentos y grupos que la dieta elimina. Marca qué nutrientes aportaban: fibra, vitaminas, minerales. La lista revela el costo antes de empez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Procedimiento: comparar keto sin convertirla en recet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tu medicación y tus condicio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medicamentos, horarios y condiciones de salud. Si hay diabetes tratada, enfermedad renal o hepática, embarazo o antecedentes de trastorno de la conducta alimentaria, consulta an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Procedimiento: comparar keto sin convertirla en recet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a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qué pasa al año, no en la primera semana. Revisa si el estudio compara con otra dieta, cuántas personas abandonaron y qué efectos adversos se reportar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Procedimiento: comparar keto sin convertirla en recet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la sostenibilidad en tu v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tu trabajo, tus horarios, tus comidas familiares y tu presupuesto. Si el patrón exige aislarte o comprar productos especiales, eso también cuen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Procedimiento: comparar keto sin convertirla en recet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a con un profesional qué se vigila, cada cuándo y qué señal haría parar. Sin criterio previo, cualquier resultado se interpreta a favor de la dieta que ya querías cre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Caso ficticio: la decisión de Luc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quiere bajar de peso y toma medicamento para la tiroides. Una compañera le cuenta que keto le funcionó; otra, que le dio estreñimiento, dolor de cabeza y caída de cabello. En casa comen tortilla, frijol, fruta y verdu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Caso ficticio: la decisión de Luc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compar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separa las capas: la evidencia muestra pérdida de peso a corto plazo y una diferencia pequeña al año; también muestra efectos adversos y dificultad para sostenerla. Ve que eliminar tortilla, frijol y fruta dejaría huecos de fibra y variedad, y que su medicamento exige revis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ompararla sin caer en la promesa · Caso ficticio: la decisión de Luc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no empieza por un menú ni suspende su medicamento. Pide una cita, lleva su lista de medicamentos y pregunta si la dieta es segura para ella, qué vigilar y qué alternativa tiene. Mientras tanto, no cambia nada drástico. Su decisión no es «keto sí o no»: es decidir con información y seguim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mpararla sin caer en la promesa]]></a:t>
            </a:r>
          </a:p>
        </p:txBody>
      </p:sp>
      <p:pic>
        <p:nvPicPr>
          <p:cNvPr id="3" name="" descr="Señales para consultar antes">
            <a:hlinkClick r:id="rId3" tooltip="Señales para consultar ant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marcas una, la prueba no empieza por un menú: empieza por una c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4-bajas-en-carbohidratos-y-cetogenic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keto es una sola dieta. Hay un continuo de restricción y definiciones distintas. Lo que se anuncia como «keto» puede ser un producto ultraprocesado o una versión extrema sin supervis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rse con el resultado de la primera semana. Casi cualquier dieta produce un cambio inicial. La evidencia interesante es la comparación al año, con adherencia y efectos adversos, no la foto del primer m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o suspender la medicación para entrar en cetosis. Ninguna dieta justifica ajustar por cuenta propia un medicamento para la diabetes, la tiroides o la presión. Ese cambio lo decide quien prescrib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toda la grasa que quieras». Una cetogénica basada en embutidos y carnes grasas puede elevar el colesterol LDL. La grasa no es un permiso ilimitado ni una categoría ún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objetivo es clínico, la dieta se decide con el profesional que trata tu condición, no con un vide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ción para diabetes, tiroides o presión, consulta antes de restringir carbohidrat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embarazada o amamantando, o la dieta sería para un menor, no la apliques por cuenta prop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ieta elimina grupos enteros, revisa qué nutrientes quedan sin fuente y cómo se cub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2200275"/>
            <a:ext cx="8115300" cy="2428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efensa de la dieta depende de un producto, de una promesa de «reinicio» o de ocultar riesgos, descártala como fuente de decisión.]]></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empezar una dieta cetogénica si estás embarazada o amamantando, si tienes diabetes tratada, enfermedad renal o hepática, cálculos renales, colesterol alto, antecedentes cardiovasculares o antecedentes de trastorno de la conducta alimentaria; si tomas medicación que exige horarios o ajustes; si eres una persona mayor con fragili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 si la dieta sería para un menor.]]></a:t>
            </a:r>
          </a:p>
        </p:txBody>
      </p:sp>
      <p:sp>
        <p:nvSpPr>
          <p:cNvPr id="10" name=""/>
          <p:cNvSpPr txBox="1"/>
          <p:nvPr/>
        </p:nvSpPr>
        <p:spPr>
          <a:xfrm>
            <a:off x="685800" y="15335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estreñimiento persistente, la fatiga que no cede, los dolores de cabeza frecuentes, la caída de cabello, los mareos o cualquier síntoma nuevo. No suspendas ni ajustes medicamentos por cuenta propia. Esta lección explica y compara; no prescribe dietas ni diseña tratamient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 una dieta cetogénica de otras dietas bajas en carbohidra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imina toda la gras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restringe los carbohidratos lo suficiente para producir cuerpos cetónic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ólo se puede hacer con productos especial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garantiza más pérdida de peso al añ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revisión de Harvard, ¿qué pasa al año con los efectos de la cetogénica frente a las dietas convencionales de pérdida de pes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n mucho mayores y se mantienen.]]></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on significativamente diferentes.]]></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aparecen por completo en todos los casos.]]></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unca se han estudi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ieta cetogénica garantiza más pérdida de peso que cualquier otra dieta a largo plaz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iminar varios grupos de alimentos puede dificultar la adherencia a una di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a ide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tosi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ja en carbohidrat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dhere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rasa satura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videncia al añ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guas con distintos grados de restric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pacidad de sostener el patrón en la vida re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ede elevar el colesterol LD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ferencia pequeña frente a otras diet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tado metabólico por baja disponibilidad de carbohidrat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eta cetogénica es un plan bajo en ___ y rico en ___. Al año, sus efectos frente a las dietas convencionales no son significativamente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su nivel de respal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 razon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ertidumbre o lími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sin sust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ede haber pérdida de peso a corto plaz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ede mejorar triglicéridos en algunas person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adherencia decae con el tiemp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altan datos de eventos cardiovasculares a añ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inicia el metabolismo para siempr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rve igual para todas las person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ermite comer grasa sin límit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ucía lee que la cetogénica puede ayudar a bajar de peso a corto plazo.]]></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que al año la diferencia con otras dietas es pequeñ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como es cetogénica, puede suspender su medicamento.]]></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 sus medicamentos y pide una cita antes de cambiar nad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 qué se vigila y cómo se evalúa el result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7-r01-oa04-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7-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7-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7-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es la cetogénica, qué muestra la evidencia al año, qué riesgos tiene y cuándo la decisión requiere un profesional.]]></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por capas y a la lista de señales para consultar; escribe una pregunta concreta para tu próxima ci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dieta de moda que viste promocionada. Escribe qué alimentos elimina, qué evidencia presenta, qué pasa al año y qué riesgo no menciona. Después anota si esa dieta cabría en tu vida social y en tu presupuest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k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togé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en carbohidratos y rica en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to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metabólico, no un re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pequeña frente a otras di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r grupos la dific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toria si hay medicación o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ke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7-r01-oa04-bajas-en-carbohidratos-y-cetogenica"/>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dieta cetogénic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lan bajo en carbohidratos y rico en grasa que busca producir cuerpos cetónicos. No es un producto ni una sola receta; hay distintos grados de restric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uestra la evidencia al añ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iferencia pequeña frente a las dietas convencionales, que no siempre es significativa. La adherencia decae y los efectos adversos aparecen en una parte de las person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fectos adversos se describ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mbre, fatiga, bajo estado de ánimo, irritabilidad, estreñimiento, dolores de cabeza y niebla mental. A largo plazo se han sugerido cálculos renales, osteoporosis y ácido úrico al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 difícil sostener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mina varios grupos de alimentos, limita la variedad y complica comer fuera de casa. Harvard señala que eso puede hacer difícil la adher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debe consultar ant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ke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barazo, lactancia, menores, diabetes tratada, enfermedad renal o hepática, cálculos, colesterol alto, antecedentes cardiovasculares o de trastorno de la conducta alimentaria, y quienes toman medic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eta cetogénica es un plan bajo en carbohidratos y rico en grasa que busca la cetosis. Puede ayudar a perder peso a corto plazo y mejorar algunos marcadores, pero al año la diferencia con otras dietas es pequeña y no siempre significativa; la adherencia decae y los efectos adversos existen. No es un reinicio metabólico, no garantiza resultados y no autoriza a cambiar medicación. Si te interesa, compara qué alimentos salen, qué evidencia hay, qué pasa al año y qué riesgos asumes. Si tienes una condición de salud o tomas medicamentos, la decisión empieza en una consulta, no en un menú.]]></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HARVARD-KETO · Harvard T.H. Chan School of Public Health, The Nutrition Source, Diet Review: Ketogenic Diet for Weight Loss · https://nutritionsource.hsph.harvard.edu/healthy-weight/diet-reviews/ketogenic-diet/ · consulta: 2026-10-25 · alcance: Alcance internacional (universidad de Estados Unidos). Define la dieta cetogénica, resume la comparación al año con dietas convencionales, los efectos adversos y las dificultades de adherencia. No es una guía individu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eñala los carbohidratos como principal fuente de energía y la importancia de la variedad dentro y entre grupos. Se usa como marco, no para fijar cantidad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4-bajas-en-carbohidratos-y-cetogenica"/>
              </a:rPr>
              <a:t><![CDATA[Dietas bajas en carbohidratos y cetogéni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instituto de salud de Estados Unidos). Describe la obesidad como enfermedad crónica y la alimentación saludable con actividad física como base; no compara dietas de moda ni prescribe menú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2026-10-26T08:34:15Z</dcterms:created>
  <dcterms:modified xsi:type="dcterms:W3CDTF">2026-10-26T08:34:15Z</dcterms:modified>
  <dc:title>Dietas bajas en carbohidratos y cetogénica</dc:title>
  <dc:description>Presentación editable del OA «Dietas bajas en carbohidratos y cetogénica». Enlace: https://saludyestetica.lumbre.lat/object/sye-c27-r01-oa04-bajas-en-carbohidratos-y-cetogenica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