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vegetariana y vegana: cómo cubrir nutrient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vegetariana y vegana: cómo cubrir nutrient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hay una sola dieta vegetarian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vegetal: el día entero, no el plato perfect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vegetal: el día entero, no el plato perfect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vegetal: el día entero, no el plato perfect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erro: qué mejora y qué estorb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idea al plat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alimentación vegetariana se arma con grupos y revisión, no con una sol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12: la excepción que las plantas no cubre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io, zinc, omega-3 y yodo: los otros hueco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Nutrientes que piden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ónde buscarlos en el plato vegetal y qué convien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ar sin menospreciar ni idealizar»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ar sin menospreciar ni idealizar»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semana veget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qué tipo de alimentación sig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si incluyes lácteos, huevo, ambos o ninguno. La respuesta cambia los nutrientes que necesitan atención y evita discutir con una etiqueta que no describe tu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semana veget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rma la base de legumin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uántas comidas principales de la semana incluyen frijol, lenteja, garbanzo, habas o soya. Si son pocas, empieza por ahí: es la fuente más económica de proteína y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semana veget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Junta hierro con vitamina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dos o tres comidas con leguminosas u hojas verdes y añade limón, jitomate, chile o fruta cítrica. Aleja el té y el café de esas comidas para no estorbar la abs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semana veget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suelve la B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si tienes una fuente fiable: alimento fortificado o suplemento indicado. Si no la tienes, esa es la prioridad de la revisión, no un detalle que se pueda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semana veget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ota lo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la semana incluya verduras, frutas, cereales, semillas, calcio y omega-3. La rotación cubre más que repetir el mismo plato «seguro»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semana veget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cuándo revi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fecha y criterios observables: energía, hambre, digestión, fuerza, cabello, ciclo menstrual. Si algo cambia o aparece un síntoma, consúltalo en lugar de ajustar suplementos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dejó la carne hace seis semanas. Come pasta, arroz, verduras y fruta; toma té después de comer y no ha incluido leguminosas porque no le gustaban. Está cansado y su amigo le dijo que las algas cubren la B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ordenar la semana, Diego ve que su base son cereales refinados y verduras, con poca leguminosa y ninguna fuente fiable de B12. El té acompaña comidas que podrían aportar hierro. No tiene un diagnóstico ni sabe si le falta algo: tiene un patrón con huecos y un síntoma que merec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no compra frascos por Internet ni se autodiagnostica. Añade lentejas y frijol en dos comidas, cambia el té por agua en esas comidas y pide una cita para revisar B12 y hierro. Pregunta cómo cubrir la B12 de forma fiable y lleva su semana anotada. Mantiene su elección sin convertirla en ban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omprobaciones antes de cerra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mirando la semana completa, no un sol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alimentos vegetales fortificados o un suplemento indicado por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12 no está presente en los alimentos vegetales salvo que estén fortificados. Las algas y los fermentados no son fuentes fiables; la suplementación se decide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 vitamina B12 no está presente en los alimentos vegetales a menos que estén fort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r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é negro reduce la absorción del hierro; la vitamina C la aumenta. Por eso conviene separar el té de las comidas ricas en hierro y acompañarlas con limón, jitomate o cítr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algunos alimentos reducen la absorción de hierro, como el té negro; los ricos en vitamina C la aume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ieta vegetariana puede basarse en ultraprocesados, refinados y pocos grupos. La calidad depende de los alimentos y de la variedad, no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base es un conjunto de alimentos mínimamente procesados, con variedad dentro y entre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ñadir limón, jitomate, chile o cítricos a un plato de leguminosas mejora la absorción del hierro no hemo. Es una decisión de cocina, no una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os alimentos ricos en vitamina C aumentan la absorción de hie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teína → Leguminosas y ce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erro → Hojas verdes y sem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12 → Alimento fo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lcio → Tofu y bebida fort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mega-3 → Nuez, chía y lin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utriente tiene fuentes vegetales distintas; la B12 sólo es fiable si el alimento está fo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getales · fortificados · redu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12 necesita una fuente fiable: fortificación o suplemento indicado. El té y el café reducen la absorción del hierro; la vitamina C la favo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hojas de vitamina B12 y de hierro en l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rijol → Fuente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enteja → Fuente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fu → Fuente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limento fortificado → Fuente fiable de B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plemento indicado → Fuente fiable de B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lgas → Creencia sin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empeh → Creencia sin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mo plantas, ya tengo B12» → Creencia sin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lgas y los fermentados no son fuentes fiables de B12; los fortificados y el suplemento indicad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las algas cubren su B12 y no hace falta revis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algas no son una fuente fiable de B12. Las demás líneas describen una revisión, un cambio de plato y una consulta; la tercera convierte una creencia en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 B12 no está en alimentos vegetales salvo que estén fort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3-vegetariana-y-vegan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 que comiste ayer sin carne y marca los grupos que aparecieron. Después responde: ¿de dónde salió la proteína?, ¿había una fuente fiable de B12?, ¿qué nutriente quedó sin revisar? Si no encuentras un hueco, explic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ubrir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ubrir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tipos de dieta vegetariana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o solo: lacto-ovo, lacto, ovo y vegana, además de patrones flexibles. La etiqueta importa menos que los alimentos que aparecen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combinar arroz y frijol en el mismo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necesario. El cuerpo usa los aminoácidos a lo largo del día; lo práctico es incluir leguminosas o soya en las comidas principales y variar durant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ejora la absorción del hierro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vitamina C de limón, jitomate, chile o cítricos. El té negro y el café la reducen, así que conviene separarlos de las comidas ricas en hie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algas cubren la B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e forma fiable. La B12 no está en alimentos vegetales salvo que estén fortificados; las algas y los fermentados no sustituyen una fuente ver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cansancio persistente, palidez, caída de cabello, entumecimiento, cambios del ciclo, embarazo, lactancia, infancia, vejez o antecedentes de trastorno de la conducta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3-vegetariana-y-vegan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829" r:id="rId1"/>
    <p:sldLayoutId id="2482019830" r:id="rId2"/>
    <p:sldLayoutId id="2482019831" r:id="rId3"/>
    <p:sldLayoutId id="24820198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24aaa4e02540a62ca417629f4da4e610694da7598641bee1.jpg"/>
  <Relationship Id="rId3" Type="http://schemas.openxmlformats.org/officeDocument/2006/relationships/hyperlink" Target="https://saludyestetica.lumbre.lat/object/sye-c27-r01-oa03-vegetariana-y-vegan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7-r01-oa03-vegetariana-y-vegana" TargetMode="External"/>
  <Relationship Id="rId4" Type="http://schemas.openxmlformats.org/officeDocument/2006/relationships/hyperlink" Target="https://saludyestetica.lumbre.lat/object/sye-c27-r01-oa03-vegetariana-y-vegan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7-r01-oa03-vegetariana-y-vegana" TargetMode="External"/>
  <Relationship Id="rId4" Type="http://schemas.openxmlformats.org/officeDocument/2006/relationships/hyperlink" Target="https://saludyestetica.lumbre.lat/object/sye-c27-r01-oa03-vegetariana-y-vegan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7-r01-oa03-vegetariana-y-vegana" TargetMode="External"/>
  <Relationship Id="rId4" Type="http://schemas.openxmlformats.org/officeDocument/2006/relationships/hyperlink" Target="https://saludyestetica.lumbre.lat/object/sye-c27-r01-oa03-vegetariana-y-vegan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hyperlink" Target="https://saludyestetica.lumbre.lat/object/sye-c27-r01-oa03-vegetariana-y-vegan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3-vegetariana-y-vegan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getari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ga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br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trien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7-r01-oa03-vegetariana-y-vega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tipos de alimentación vegetariana, identificar los nutrientes que exigen atención —proteína, hierro, B12, calcio, zinc y omega-3— y decidir con criterios qué se cubre en el plato y qué se revisa con un profesional, sin menospreciar ni idealizar esta forma de com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27: qué es y qué no es una alimentación vegetariana, cómo se cubre la proteína vegetal, por qué el hierro y la B12 piden atención especial, y cómo revisar el patrón con un profesional sin convertirlo en una identidad ni en una promesa.]]></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getariana · vegana · B12 · hierro · proteína vege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vegetariana y vegana: cómo cubrir nutri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aran dietas y quieren decidir con criterios, sin conocimientos previos de nutrición. Es formación educativ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vegetariana y vegana: cómo cubrir nutri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veintinueve años y hace seis semanas dejó la carne después de ver un documental. Se siente más ligero, pero también más cansado, y su madre le dice que «se va a desnutrir». Un amigo vegano le asegura que con plantas y algas ya está todo cubierto; una compañera le recomienda comprar hierro y B12 por Intern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vegetariana y vegana: cómo cubrir nutri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quiere volver a comer carne por culpa, pero tampoco quiere seguir a ciegas. Quiere saber qué nutrientes tiene que vigilar, si su cansancio viene de la dieta o de otra cosa, y cuándo de verdad hace falta un profesional. Esta lección no le receta un menú ni le dice que su elección es superior o inferior: le enseña a leer su semana y a cubrir los huecos con criter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hay una sola dieta vegetari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getariano» no describe un solo plato. MedlinePlus lo dice con claridad: «No existe un único tipo de dieta vegetariana». Hay personas lacto-ovo vegetarianas, que incluyen lácteos y huevo; lacto vegetarianas, que incluyen lácteos; ovo vegetarianas, que incluyen huevo; y veganas, que excluyen todos los productos de origen animal. También existen patrones flexibles que reducen la carne sin eliminarla. La etiqueta importa menos que lo que aparece en la semana: dos personas llamadas «vegetarianas» pueden tener platos y nutrientes muy distin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hay una sola dieta vegetari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una alimentación sea vegetariana no la vuelve automáticamente saludable. Una semana de papas fritas, galletas veganas, refrescos y pan blanco puede ser vegetariana y a la vez pobre en fibra, proteína y micronutrientes. La OMS insiste en que la base de una alimentación saludable es un conjunto de alimentos mínimamente procesados y en la variedad dentro y entre grupos. La elección de no comer carne es una decisión personal, ética o cultural; la calidad del patrón es otra pregunta y se responde mirando alimentos, no etiquet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vegetal: el día entero, no el plato perfec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leguminosas, los cereales, los frutos secos, las semillas y la soya aportan proteína. Cada grupo tiene un perfil distinto de aminoácidos, y la vieja idea de que había que combinar arroz y frijol en el mismo bocado era más estricta de lo necesario: el cuerpo usa un conjunto de aminoácidos a lo largo del día. Lo práctico es que las comidas principales incluyan una leguminosa o soya, y que la semana alterne frijol, lenteja, garbanzo, habas, tofu y tempeh. La tortilla, la avena, el arroz y el pan completan el cuad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vegetal: el día entero, no el plato perfec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vegetal no llega sola: trae fibra, hierro, folato y otros compuestos. Por eso conviene pensar en alimentos y no en polvos. Una persona que sólo come fruta, verdura y cereales refinados puede quedarse corta aunque tenga el plato lleno. En México, la base puede ser frijol de la olla, lentejas, garbanzos, habas, tortilla de maíz, avena, cacahuate y pepita; no hacen falta productos importados ni sustitutos caros. La variedad y la cantidad suficiente se notan en la energía, en la saciedad y en la fuerza, no en una etiqueta que diga «alto en proteí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vegetal: el día entero, no el plato perfec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cómo cubrir nutrientes en una alimentación vegetariana o vegana; no prescribe dietas, no fija cantidades ni dosi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B12 no se cubre con planta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12 no está presente en los alimentos vegetales salvo que estén fortificados. Las algas y los fermentados no son una fuente fiable. La suplementación se decide con un profesional, no con una public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vegetal: el día entero, no el plato perfec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no un pla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preocuparte por un nutriente aislado, revisa la semana completa: leguminosas, cereales, verduras, frutas, semillas y una fuente fiable de B12. Los huecos se ven mejor en conju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qué mejora y qué estorb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ierro vegetal, llamado no hemo, está en leguminosas, hojas verdes, semillas, frutos secos y cereales integrales. Se absorbe menos que el hierro de origen animal, y esa es la razón por la que una dieta vegetariana necesita atención a este punto. MedlinePlus señala que los alimentos ricos en vitamina C aumentan la absorción del hierro y que el té negro la reduce. No es una regla de laboratorio: es una interacción que ocurre en la misma comida. Añadir limón, jitomate, chile o naranja a un plato de lentejas ayuda; tomar té justo después,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qué mejora y qué estorb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mitad del problema es la reserva. El cansancio que no cede, la palidez, la falta de aire al subir escaleras o la caída de cabello pueden tener muchas causas, y el hierro es sólo una. No conviene interpretar un síntoma como deficiencia ni comprar un frasco por lo que dice un video. Si hay señales persistentes, la valoración profesional decide qué medir y qué hacer; el hierro en exceso también tiene riesgos. Mientras tanto, remojar leguminosas, cocinarlas bien y combinarlas con vitamina C son decisiones de cocina que mejoran el plato sin prometer milagr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erro: qué mejora y qué estorba]]></a:t>
            </a:r>
          </a:p>
        </p:txBody>
      </p:sp>
      <p:pic>
        <p:nvPicPr>
          <p:cNvPr id="3" name="" descr="De la idea al plato: cinco pasos">
            <a:hlinkClick r:id="rId3" tooltip="De la idea al plato: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alimentación vegetariana se arma con grupos y revisión, no con una sola reg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3-vegetariana-y-vegan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12: la excepción que las plantas no cubr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tamina B12 es el nutriente donde la alimentación vegana no admite improvisación. MedlinePlus lo dice sin rodeos: «La vitamina B12 se encuentra naturalmente en alimentos de origen animal» y «no está presente en los alimentos vegetales a menos que estén fortificados». Las algas, el tempeh, el chucrut y otras fermentaciones no son fuentes fiables, aunque circulen como si lo fueran. La deficiencia puede causar anemia, entumecimiento u hormigueo en brazos y piernas, pérdida del equilibrio, debilidad y problemas cognitivos; a veces avanza sin síntomas eviden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12: la excepción que las plantas no cubr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quien sigue una alimentación vegana necesita una fuente fiable de B12: alimentos fortificados o un suplemento, y cuál, cuánto y con qué seguimiento lo decide un profesional. Las personas lacto-ovo vegetarianas pueden obtener algo de los lácteos y el huevo, pero eso no elimina la revisión, sobre todo si el consumo es bajo o hay síntomas. La fuente verificada para esta lección es la hoja de MedlinePlus sobre la vitamina B12; no se afirma que un alimento vegetal concreto la aporte si no está fortificado. Esperar a tener síntomas es la peor estrategia: la corrección se planea an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12: la excepción que las plantas no cubr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empezar o revisar una alimentación vegetariana. La tercera columna no decide por ti: ordena la convers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38350"/>
                <a:gridCol w="2705100"/>
                <a:gridCol w="3371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dejar la car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ipo de alimentación voy a seguir y con qué gru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ear la semana antes de eliminar; no sustituir con ultraproce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siento cansado o pá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ro, B12, sueño y otras c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no autosuplement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y vegano y no tomo B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fiable de B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con profesional; la B12 no se cubre con pla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38350"/>
                <a:gridCol w="2705100"/>
                <a:gridCol w="3371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familia dice que me voy a desnut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edad real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el patrón, no discutir etiqu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 gustan las legumino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s fuentes de proteína veg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texturas y preparaciones; consultar si la variedad no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io, zinc, omega-3 y yodo: los otros huec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la proteína, el hierro y la B12, una alimentación vegetariana pide mirar calcio, zinc, omega-3 y yodo. El calcio puede venir de bebidas vegetales fortificadas, tofu preparado con calcio, ajonjolí, almendras y hojas verdes; el zinc, de leguminosas, semillas y cereales integrales; el omega-3, de nuez, chía y linaza. El yodo suele cubrirse con sal yodada, aunque conviene revisar la etiqueta. Ninguno de estos alimentos es obligatorio a diario, pero la semana debe incluirlos con cierta rotación y en cantidad suficiente para la perso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io, zinc, omega-3 y yodo: los otros huec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bsorción también cuenta. Los fitatos de leguminosas y cereales pueden reducir la absorción de zinc y calcio; remojar, fermentar y cocinar ayuda. Las bebidas vegetales no son equivalentes entre sí: algunas están fortificadas y otras son agua con sabor. Leer la etiqueta evita comprar un producto que promete calcio y no lo trae. No se trata de convertir la comida en un laboratorio, sino de saber dónde están los huecos y qué alimentos los cubren. Los productos importados o de moda no son necesarios; la despensa mexicana tiene respuestas suficien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io, zinc, omega-3 y yodo: los otros huecos]]></a:t>
            </a:r>
          </a:p>
        </p:txBody>
      </p:sp>
      <p:pic>
        <p:nvPicPr>
          <p:cNvPr id="3" name="" descr="Nutrientes que piden atención">
            <a:hlinkClick r:id="rId3" tooltip="Nutrientes que piden atención"/>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ónde buscarlos en el plato vegetal y qué conviene revi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3-vegetariana-y-vegan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sin menospreciar ni idealiz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piden revisión: cansancio que no mejora, palidez, caída de cabello sostenida, cambios digestivos, alteraciones del ciclo menstrual, pérdida de fuerza o de peso sin proponérselo. También piden una mirada profesional el embarazo, la lactancia, la infancia, la adolescencia, la vejez, el deporte de alto rendimiento y los antecedentes de trastorno de la conducta alimentaria. No porque la dieta vegetariana sea peligrosa en sí, sino porque esas etapas y condiciones cambian las necesidades y la forma de cubrirlas. La revisión no es un examen moral: es una conversación técni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sin menospreciar ni idealiz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esa conversación sirva, lleva tu semana de comida anotada, los síntomas con fecha, los suplementos que tomas y los estudios que tengas. Pregunta qué nutrientes conviene revisar, cómo se confirma una carencia y qué cambiar en el plato antes de comprar un fras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sin menospreciar ni idealiz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ismo tiempo, evita dos extremos: tratar la dieta como una religión que no admite dudas o como una moda que hay que abandonar. La alimentación vegetariana puede ser adecuada y variada, y también puede estar mal planeada. La diferencia no está en la bandera, sino en lo que llega al plato y en la revisión honest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es sólida en que la B12 no se cubre con plantas y en que la variedad importa; es preliminar en los planes concretos de suplementación y en los efectos de cada patrón a largo plaz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Procedimiento: revisar tu semana vegetari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tipo de alimentación sigu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si incluyes lácteos, huevo, ambos o ninguno. La respuesta cambia los nutrientes que necesitan atención y evita discutir con una etiqueta que no describe tu pla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Procedimiento: revisar tu semana vegetari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a base de leguminos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ántas comidas principales de la semana incluyen frijol, lenteja, garbanzo, habas o soya. Si son pocas, empieza por ahí: es la fuente más económica de proteína y fib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Procedimiento: revisar tu semana vegetari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nta hierro con vitamina C]]></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dos o tres comidas con leguminosas u hojas verdes y añade limón, jitomate, chile o fruta cítrica. Aleja el té y el café de esas comidas para no estorbar la absor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Procedimiento: revisar tu semana vegetari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elve la B12]]></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si tienes una fuente fiable: alimento fortificado o suplemento indicado. Si no la tienes, esa es la prioridad de la revisión, no un detalle que se pueda pospo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Procedimiento: revisar tu semana vegetari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 los grup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la semana incluya verduras, frutas, cereales, semillas, calcio y omega-3. La rotación cubre más que repetir el mismo plato «seguro» todos los d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Procedimiento: revisar tu semana vegetari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cuándo revis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fecha y criterios observables: energía, hambre, digestión, fuerza, cabello, ciclo menstrual. Si algo cambia o aparece un síntoma, consúltalo en lugar de ajustar suplementos por cuenta prop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Caso ficticio: la semana de Dieg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dejó la carne hace seis semanas. Come pasta, arroz, verduras y fruta; toma té después de comer y no ha incluido leguminosas porque no le gustaban. Está cansado y su amigo le dijo que las algas cubren la B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Caso ficticio: la semana de Dieg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ordenar la semana, Diego ve que su base son cereales refinados y verduras, con poca leguminosa y ninguna fuente fiable de B12. El té acompaña comidas que podrían aportar hierro. No tiene un diagnóstico ni sabe si le falta algo: tiene un patrón con huecos y un síntoma que merece valor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sin menospreciar ni idealizar · Caso ficticio: la semana de Dieg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compra frascos por Internet ni se autodiagnostica. Añade lentejas y frijol en dos comidas, cambia el té por agua en esas comidas y pide una cita para revisar B12 y hierro. Pregunta cómo cubrir la B12 de forma fiable y lleva su semana anotada. Mantiene su elección sin convertirla en bande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sin menospreciar ni idealizar]]></a:t>
            </a:r>
          </a:p>
        </p:txBody>
      </p:sp>
      <p:pic>
        <p:nvPicPr>
          <p:cNvPr id="3" name="" descr="Cinco comprobaciones antes de cerrar la semana">
            <a:hlinkClick r:id="rId3" tooltip="Cinco comprobaciones antes de cerrar la sem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mirando la semana completa, no un solo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3-vegetariana-y-vegan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vegetariano» es una sola cosa. Lacto-ovo, lacto, ovo y vegana cubren nutrientes distintos. La etiqueta no dice qué falta; la semana de comida sí.]]></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la B12 a algas o fermentados. La B12 no está en alimentos vegetales salvo que estén fortificados. Las algas y los fermentados no son una fuente fiable, aunque se repitan en videos y for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la carne por productos veganos ultraprocesados. Una galleta o una salchicha vegana puede ser vegetariana y seguir siendo un ultraprocesado con poca fibra y mucho sodio. La base deben ser alimentos, no envases con sello «plant-based».]]></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hierro o B12 por cuenta propia. El exceso de hierro también tiene riesgos y la B12 se decide con valoración. Comprar por síntoma o por recomendación de un video puede tapar otra causa y retrasar l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alimentación excluye todos los productos de origen animal, necesitas una fuente fiable de B12 revisada con un profesion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ansancio persistente, palidez, caída de cabello o falta de aire, consulta antes de comprar suplemento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mbarazada, amamantas o planeas una alimentación vegetariana para un menor, la revisión profesional no es opcional.]]></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base de tu semana son productos veganos procesados, vuelve a los grupos: leguminosa, cereal, verdura, fruta y semil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menosprecia o idealiza la dieta, pide el patrón de una semana completa en lugar de discutir la etique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cambiar tu alimentación si estás embarazada o amamantando, si la persona que seguiría la dieta es un menor o una persona mayor, si tienes enfermedad renal, hepática o digestiva, diabetes tratada, antecedentes de trastorno de la conducta alimentaria o tomas medicación que exige horari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a palidez, la caída de cabello sostenida, el entumecimiento de manos o pies, la falta de aire, los cambios del ciclo menstrual y cualquier síntoma que aparezca junto con la nueva alimentación. La B12 y el hierro se valoran con pruebas cuando el profesional lo considera; esta lección no interpreta síntomas ni indica suplement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alimentación vegana, ¿cuál es una fuente fiable de vitamina B12?]]></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algas marinas y el tempeh.]]></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alimentos vegetales fortificados o un suplemento indicado por un profesion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lquier fermentado caser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ruta madura y los hong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fecto tiene el té negro sobre la absorción del hierro veget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ument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tiene ningún efec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duc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vierte en hierro de origen anim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 dieta vegetariana es automáticamente saludab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vitamina C favorece la absorción del hierro veget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nutriente con una fuente vegetal posi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teí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ier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12]]></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i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Omega-3]]></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ojas verdes y semill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imento fortific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fu y bebida fortifica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uez, chía y linaz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guminosas y cerea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itamina B12 no está presente en los alimentos ___ a menos que estén ___. El té y el café ___ la absorción del hierro veget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ente veget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ente fiable de B12]]></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encia sin respal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ijo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ntej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f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imento fortific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plemento indic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lg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empeh]]></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mo plantas, ya tengo B12»]]></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ego revisa qué grupos aparecen en su seman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a que casi no incluye leguminosas y que toma té después de comer.]]></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las algas cubren su B12 y no hace falta revisar nad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e lentejas y frijol, y separa el té de esas comidas.]]></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ide una cita para valorar B12 y hierro antes de suplementar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7-r01-oa03-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7-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7-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7-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os tipos de alimentación vegetariana, cubres la proteína con variedad y sabes por qué la B12 exige una fuente fiable y revis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nutrientes y a la sección de B12; escribe qué fuente fiable tienes y qué pregunta llevarías a tu profesio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 que comiste ayer sin carne y marca los grupos que aparecieron. Después responde: ¿de dónde salió la proteína?, ¿había una fuente fiable de B12?, ¿qué nutriente quedó sin revisar? Si no encuentras un hueco, explica por qué.]]></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brir nutr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getari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os tipos, no una so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 veg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s y cereales a lo largo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tamina C ayuda; té y café estorb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tificados o suplemento ind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anotada y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brir nutrien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7-r01-oa03-vegetariana-y-vegan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tipos de dieta vegetariana exist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o solo: lacto-ovo, lacto, ovo y vegana, además de patrones flexibles. La etiqueta importa menos que los alimentos que aparecen en la sema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combinar arroz y frijol en el mismo boc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necesario. El cuerpo usa los aminoácidos a lo largo del día; lo práctico es incluir leguminosas o soya en las comidas principales y variar durante la sema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ejora la absorción del hierro veget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itamina C de limón, jitomate, chile o cítricos. El té negro y el café la reducen, así que conviene separarlos de las comidas ricas en hierr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algas cubren la B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e forma fiable. La B12 no está en alimentos vegetales salvo que estén fortificados; las algas y los fermentados no sustituyen una fuente verifica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consult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vegetal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ansancio persistente, palidez, caída de cabello, entumecimiento, cambios del ciclo, embarazo, lactancia, infancia, vejez o antecedentes de trastorno de la conducta alimentar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limentación vegetariana o vegana no es una sola cosa ni una garantía de salud: es un patrón que se juzga por los alimentos de la semana. La proteína se cubre con leguminosas, cereales, semillas y soya a lo largo del día; el hierro mejora con vitamina C y empeora con té o café; la B12 no está en las plantas salvo que estén fortificadas y necesita una fuente fiable revisada con un profesional. Calcio, zinc, omega-3 y yodo también piden rotación. Ni menosprecio ni bandera: plato variado, síntomas observados y consulta cuando toc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Define la base de alimentos mínimamente procesados, la variedad dentro y entre grupos y el papel de los carbohidratos. Recomendaciones de población, no una prescrip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VEGETARIANA · MedlinePlus en español, Dieta vegetariana · https://medlineplus.gov/spanish/vegetariandiet.html · consulta: 2026-10-25 · alcance: Alcance internacional (biblioteca de salud de Estados Unidos). Afirma que no existe un único tipo de dieta vegetariana y que conviene enfocar proteínas, hierro, calcio, zinc y vitamina B12. No fija cantidad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B12 · MedlinePlus en español, Vitamina B12 · https://medlineplus.gov/spanish/ency/article/002403.htm · consulta: 2026-10-25 · alcance: Alcance internacional. Indica que la B12 se encuentra naturalmente en alimentos de origen animal y no está en los vegetales salvo que estén fortificados; describe síntomas de niveles bajos. No indica dosis ni suplemen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3-vegetariana-y-vegana"/>
              </a:rPr>
              <a:t><![CDATA[Alimentación vegetariana y vegana: cómo cubrir nutr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HIERRO · MedlinePlus en español, Hierro en la dieta · https://medlineplus.gov/spanish/ency/article/002422.htm · consulta: 2026-10-25 · alcance: Alcance internacional. Explica que el té negro reduce la absorción del hierro y que los alimentos ricos en vitamina C la aumentan. Se usa para la interacción del plato, no para diagnosticar carenci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2026-10-26T08:32:36Z</dcterms:created>
  <dcterms:modified xsi:type="dcterms:W3CDTF">2026-10-26T08:32:36Z</dcterms:modified>
  <dc:title>Alimentación vegetariana y vegana: cómo cubrir nutrientes</dc:title>
  <dc:description>Presentación editable del OA «Alimentación vegetariana y vegana: cómo cubrir nutrientes». Enlace: https://saludyestetica.lumbre.lat/object/sye-c27-r01-oa03-vegetariana-y-vegana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