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SH: el patrón que se estudió para la presión arterial»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SH: un patrón con nombre de estudi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e estudió»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e estudió»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e estudió»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uestra la evidencia y qué 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evidencia a tu cas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ómo pasar de un estudio sobre presión arterial a una decisión que se revise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ASH no 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SH en la mesa mexican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ASH en el plato de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grupos del patrón tienen equivalentes locales; no hacen falta producto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dividualizar con un profesional»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DASH sin convertirlo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clara el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quieres resolver: presión arterial, calidad de la alimentación o peso. DASH tiene evidencia para lo primero; si tu objetivo es otro, no confundas el estudio con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DASH sin convertirlo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una lista de lo que 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tus medicamentos, su horario y quién los indicó. Si tienes una condición renal, diabetes, embarazo o lactancia, márcala. Esta lista se lleva a la consulta: no se modifica por lo que diga un PD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DASH sin convertirlo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Traduce lo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cinco columnas: verduras y frutas, cereales, lácteos, proteínas y lo que se limita. Escribe dos alimentos locales en cada una. No necesitas porciones exactas ni productos especiales para empezar 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DASH sin convertirlo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justa el sab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 limón, chile, hierbas y especias en lugar de añadir más sal. Revisa cuántos embutidos, botanas y bebidas azucaradas aparecen en tu semana. El cambio de sabor es gradual; no se trata de comer sin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DASH sin convertirlo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cómo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uerda con tu equipo de salud cómo y cuándo medir la presión. Una medición aislada no decide nada y un número no autoriza a cambiar medicamentos. Anota fecha, circunstancia y resultado para llevarlos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DASH sin convertirlo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y decide co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tus dudas y tus registros. Pregunta si el patrón es seguro para ti, qué ajustar y cuándo revisar. La decisión se comparte; la lección no diseña tu dieta ni ajusta tu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DF de M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ta, nombre inventado, tiene cincuenta y dos años y una presión un poco alta. Recibe un PDF sobre DASH, escucha que es la dieta superior y que una conocida dejó la pastilla. En casa comen frijol, tortilla, nopal, jitomate y pollo; el presupuesto es lim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DF de M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descubre al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separar las capas, Marta ve que DASH se estudió para la presión arterial y que el PDF describe un patrón, no un tratamiento. Su mesa ya tiene verduras, legumbres y cereales; lo que sobra son embutidos y refrescos. También entiende que un producto con sello DASH no es el patrón y que dejar la medicación no es una decisión que se tome con un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DF de M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a no suspende ni cambia su medicamento. Anota lo que toma, pide una cita en su centro de salud y lleva el PDF y sus mediciones. Conversa sobre si el patrón es seguro para ella y acuerda un cambio pequeño: agua en lugar de refresco y más verduras en la comida. Sabe que el resultado se mide,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antes de seguir DAS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una respuesta te deja duda, consúltala antes de cambiar tu alimentación o tu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la presión arterial en adu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ASH se desarrolló para probar si un patrón alimentario podía bajar la presión arterial. Otros efectos pueden existir, pero no eran la pregunta central del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HLBI afirma que el plan fue probado científicamente para bajar la presión ar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suspenderlo ni cambiarlo y consultarlo con quien lo ind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patrón alimentario sustituye la medicación indicada. El ajuste se decide con el profesional que prescribe y con mediciones, no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DASH no es tratamiento y no autoriza a suspender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videncia describe promedios de estudios; la respuesta individual varía por genética, edad, medicamentos, función renal y forma de medir. «Puede ayudar» no es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a evidencia del estudio de la garantí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pio NHLBI lo describe como un plan flexible y equilibrado que no requiere alimentos especiales; se arma con comida común y metas nutri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ágina oficial aclara que no requiere alimento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ASH → Patrón estudiado para la presión ar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 Promedios de estudios, no garantí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ación → No se suspende por empezar un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aptación → Grupos traducidos a alimentos loc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dividualización → Revisar el caso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el patrón, la evidencia, el tratamiento y la adaptació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sión ·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bjetivo original del estudio fue la presión arterial; la medicación indicada se mantiene y se ajusta con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el objetivo del estudio y en el límite frente a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trón flexible con base vegetal → Lo que DASH sí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stituto de la medicación indicada → Lo que DASH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fermedad renal y manejo del potasio → Lo que convien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ímite de ultraprocesados y bebidas azucaradas → Lo que DASH sí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Garantía de pérdida de peso → Lo que DASH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mbarazo o lactancia → Lo que convien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daptación a alimentos locales → Lo que DASH sí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ducto con sello DASH → Lo que DASH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Ajuste de la medicación por cuenta propia → Lo que convien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trón se define por alimentos; no es tratamiento ni producto; las condiciones especiales se consu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como empezó DASH, ya puede dejar su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mpezar un patrón no autoriza a suspender medicación. Las demás líneas describen una comparación, un registro y una consulta; sólo la tercera convierte una dieta e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DASH no sustituye la medicación ind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2-das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dieta que hayas visto promocionada con la frase «lo probaron científicos». Escribe qué se estudió, en quién y para qué resultado. Después anota una pregunta que llevarías a tu profesional si quisieras probar DASH sin convertirlo e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DAS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DAS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DAS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etary Approaches to Stop Hypertension: enfoques dietéticos para detener la hipertensión. Es un patrón flexible y equilibrado, no un medicamento ni un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e estu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la presión arterial en adultos. No se diseñó para bajar de peso, curar la diabetes ni alargar la vida; otros efectos son otr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limentos enfa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duras, frutas, cereales integrales, lácteos bajos en grasa, pescado, pollo, legumbres, frutos secos y semillas; limita grasas saturadas, bebidas azucaradas, dulces, carne roja y ultraproce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ustituye la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Ningún patrón alimentario reemplaza la medicación indicada. No suspendas ni cambies la dosis sin el profesional que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dapta 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nopal, jitomate, calabacita, fruta de temporada, tortilla, avena, frijol, lenteja, yogur natural, sardina, pollo, cacahuate y pepita, limitando embutidos, botanas y refre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2-das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677" r:id="rId1"/>
    <p:sldLayoutId id="2482019678" r:id="rId2"/>
    <p:sldLayoutId id="2482019679" r:id="rId3"/>
    <p:sldLayoutId id="24820196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88e04c438e97be6044f2ca68b47bb2e2ad95d302973032f1.jpg"/>
  <Relationship Id="rId3" Type="http://schemas.openxmlformats.org/officeDocument/2006/relationships/hyperlink" Target="https://saludyestetica.lumbre.lat/object/sye-c27-r01-oa02-dash"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7-r01-oa02-dash" TargetMode="External"/>
  <Relationship Id="rId4" Type="http://schemas.openxmlformats.org/officeDocument/2006/relationships/hyperlink" Target="https://saludyestetica.lumbre.lat/object/sye-c27-r01-oa02-dash"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7-r01-oa02-dash" TargetMode="External"/>
  <Relationship Id="rId4" Type="http://schemas.openxmlformats.org/officeDocument/2006/relationships/hyperlink" Target="https://saludyestetica.lumbre.lat/object/sye-c27-r01-oa02-dash"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7-r01-oa02-dash" TargetMode="External"/>
  <Relationship Id="rId4" Type="http://schemas.openxmlformats.org/officeDocument/2006/relationships/hyperlink" Target="https://saludyestetica.lumbre.lat/object/sye-c27-r01-oa02-dash"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hyperlink" Target="https://saludyestetica.lumbre.lat/object/sye-c27-r01-oa02-dash"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2-dash"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SH:]]></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tr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udió]]></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teri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7-r01-oa02-dash"/>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el patrón DASH, para qué se estudió, qué muestra la evidencia y qué no, y por qué su aplicación individual requiere acompañamiento profesional sin convertirlo en tratamiento ni en una promesa de pes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27: qué es DASH, qué se estudió y en quién, qué límites tiene la evidencia, cómo se adapta a la mesa mexicana y por qué no sustituye la medicación ni la consu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ASH · presión arterial · evidencia · patrones alimentarios · individualiz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SH: el patrón que se estudió para la presión arteri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aran dietas y quieren decidir con criterios, sin conocimientos previos de nutrición. Es formación educativa: no prescribe dietas ni sustituye la valoración de un profesional sanitario.]]></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ta tiene cincuenta y dos años y en su chequeo anual le dijeron que su presión estaba un poco alta. Una compañera de trabajo le manda un PDF sobre DASH; su vecina le dice que es «la dieta superior a todas» y que su prima dejó la pastilla después de empez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SH: el patrón que se estudió para la presión arteri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a quiere saber si el plan le sirve, si tiene que comprar alimentos especiales y, sobre todo, si puede dejar su medicamento. En su casa comen frijol, tortilla, nopal, jitomate y pollo, y el presupuesto no da para productos importado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receta un menú ni le dice que abandone su tratamiento: le explica qué se estudió, qué se puede esperar y por qué su caso se decide con su profesional y con mediciones, no con un vide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SH: un patrón con nombre de estud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SH son las siglas en inglés de Dietary Approaches to Stop Hypertension, algo así como «enfoques dietéticos para detener la hipertensión». El NHLBI, el instituto de salud de Estados Unidos que lo desarrolló, lo define como «un plan de alimentación flexible y equilibrado que ayuda a crear un estilo de alimentación saludable para el corazón para toda la vida». No es un medicamento, no es una marca y no es un menú cerrado: es un patrón que organiza qué alimentos aparecen más y cuáles menos a lo largo de la se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SH: un patrón con nombre de estud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pone el acento en verduras, frutas, cereales integrales, lácteos bajos en grasa, pescado, pollo, legumbres, frutos secos y semillas. Al mismo tiempo limita las grasas saturadas, las bebidas azucaradas, los dulces, la carne roja y los alimentos ultraprocesados. Esa es toda su arquitectura: más de unos grupos, menos de otros. No exige alimentos especiales ni productos con el sello DASH; la página oficial aclara que «no requiere alimentos especiales» y que ofrece metas nutricionales diarias y semanales. La diferencia entre el patrón y una dieta de moda está ahí: el patrón se puede armar con comida comú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e estudió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SH no nació como una promesa de Internet, sino como una pregunta de investigación: ¿puede un patrón de alimentación bajar la presión arterial? Los estudios se hicieron con adultos, con dietas controladas, con grupos de comparación y con mediciones de presión antes y después. El NHLBI afirma que el plan «ha sido científicamente probado para bajar la presión arterial». Esa frase es importante y también es limitada: habla de un patrón estudiado en grupos, no de una garantía para cada persona que lo prue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e estudió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con claridad para qué no se estudió. DASH no se diseñó para bajar de peso, para curar la diabetes ni para alargar la vida; su pregunta original fue la presión arterial. Puede tener efectos en otros aspectos y puede mejorar la calidad de la alimentación, pero eso es otra conversación. Cuando un video convierte DASH en la dieta superior para todo, está estirando el estudio más allá de lo que se midió. Un patrón con evidencia para un objetivo no se convierte por eso en la respuesta univers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e estudió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qué es DASH, para qué se estudió y qué límites tiene; no prescribe dieta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dieta no reemplaza tu medicament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patrón alimentario sustituye la medicación indicada para la presión arterial. No suspendas ni cambies la dosis por cuenta propia: el ajuste se decide con quien prescribe y con medici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e estudió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trón está en el plato, no en la etique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necesitas productos con el sello DASH ni alimentos importados. Verduras, frutas, cereales, legumbres, lácteos bajos en grasa y pescado local cubren el patrón con tu presupues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 sólida es esta: un patrón con abundantes verduras, frutas, cereales integrales y lácteos bajos en grasa, y con poca grasa saturada y poco sodio, ha mostrado reducir la presión arterial en estudios controlados. La evidencia es sobre el conjunto, no sobre un ingrediente estrella. No es lo mismo «el jitomate baja la presión» que «un patrón con base vegetal y menos ultraprocesados ayuda a la presión». Lo primero suele ser una extrapolación; lo segundo es lo que se estudió. También importa la adherencia: el efecto se observa cuando el patrón se sostiene, no cuando se prueba una se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 preliminar y la incertidumbre también existen. No está del todo claro cuánto aporta cada componente, cuánto dura el efecto, si se traduce en menos eventos cardiovasculares a largo plazo ni cómo cambia fuera de un estudio con dietas controladas. La respuesta individual varía por genética, edad, medicamentos, función renal, peso, actividad y forma de medir. Dos personas con la misma presión pueden responder distinto. Por eso la frase correcta es «puede ayudar a bajar la presión», no «te la va a bajar». Y la única forma de saber qué pasa en tu caso es medir y consultar, no deducirlo de un promed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y qué no]]></a:t>
            </a:r>
          </a:p>
        </p:txBody>
      </p:sp>
      <p:pic>
        <p:nvPicPr>
          <p:cNvPr id="3" name="" descr="De la evidencia a tu caso: cinco pasos">
            <a:hlinkClick r:id="rId3" tooltip="De la evidencia a tu caso: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ómo pasar de un estudio sobre presión arterial a una decisión que se revise con un profesio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2-dash"/>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ASH no 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SH no es una prescripción individual. Un patrón estudiado en población no dice qué necesita tu cuerpo, qué medicamento tomas, cómo está tu riñón ni qué ha funcionado antes en tu caso. Tampoco es un tratamiento: no cura la hipertensión, no sustituye la medicación indicada y no autoriza a suspenderla ni a cambiar la dosis. Si alguien cuenta que dejó la pastilla porque empezó DASH, está contando una decisión riesgosa, no un resultado del patrón. La medicación se ajusta con quien la indicó, con mediciones y con historia clín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ASH no 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la dieta superior a todas, no garantiza pérdida de peso, no desintoxica y no funciona como un reto de siete días. Y no es un producto: los alimentos etiquetados como DASH —sopas, comidas congeladas, botanas— pueden ser ultraprocesados y traer más sodio del que conviene. El patrón está en el plato, no en el envase. Por último, no es una prohibición absoluta de la sal ni una dieta de hambre: es una forma de comer que favorece comida fresca, limita ultraprocesados y deja espacio para el gus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ASH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ice de DASH y cómo leerlo sin convertirlo en tratamiento. La tercera columna no decide por ti: ordena la compa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25755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stra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dieta superior a to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patrón con evidencia para presión arterial, no una corona univer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lo con tu objetivo, tu contexto y tu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la presión 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estudios describen promedios; la respuesta individual va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y consultar, en lugar de asumir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puedo dejar la pas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patrón sustituye la medicación ind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pender ni ajustar nada sin el profesional que prescr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00250"/>
                <a:gridCol w="325755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stra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dieta para bajar de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tudió para presión arterial; el peso es otro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fundir el objetivo del estudio con el tu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ta con comprar productos DAS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trón es comida, no un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mar el plato con alimentos comunes y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SH en la mesa mexic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DASH se traduce con lo que hay. Las verduras pueden ser nopal, jitomate, calabacita, chayote, espinaca o verdolagas; las frutas, las de temporada. Los cereales, tortilla de maíz, avena y arroz; las legumbres, frijol, lenteja y garbanzo. Los lácteos bajos en grasa pueden ser leche o yogur natural; las proteínas, sardina, atún, pollo, huevo, cacahuate y pepita. Lo que se limita es el embutido, la botana salada, el refresco y el pan dulce. La tortilla no es el problema: el problema es lo que la acompaña todos los d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SH en la mesa mexic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 merece un párrafo aparte. Buena parte del sodio no viene del salero, sino de los alimentos procesados: embutidos, sopas instantáneas, botanas, salsas comerciales y pan industrial. Cocinar con limón, chile, orégano, comino, ajo y cebolla ayuda a que la comida sepa a algo mientras el paladar se acostumbra a menos sal. El cambio es gradual y no requiere comprar productos importados ni sustituir tus comidas por licuados. Adaptar DASH es usar los grupos del patrón con tu mercado, tu temporada y tu presupuesto; no es copiar el menú de otro paí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SH en la mesa mexicana]]></a:t>
            </a:r>
          </a:p>
        </p:txBody>
      </p:sp>
      <p:pic>
        <p:nvPicPr>
          <p:cNvPr id="3" name="" descr="DASH en el plato de cada día">
            <a:hlinkClick r:id="rId3" tooltip="DASH en el plato de cada día"/>
          </p:cNvPr>
          <p:cNvPicPr>
            <a:picLocks noChangeAspect="1"/>
          </p:cNvPicPr>
          <p:nvPr>
            <p:ph type="pic" idx="1"/>
          </p:nvPr>
        </p:nvPicPr>
        <p:blipFill>
          <a:blip r:embed="rId2"/>
          <a:stretch>
            <a:fillRect/>
          </a:stretch>
        </p:blipFill>
        <p:spPr>
          <a:xfrm>
            <a:off x="2447925" y="1257300"/>
            <a:ext cx="42386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grupos del patrón tienen equivalentes locales; no hacen falta productos especial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2-dash"/>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dividualizar con un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asos en los que la adaptación necesita revisión profesional. La enfermedad renal puede cambiar el manejo del potasio y del fósforo; la diabetes y la hipertensión medicada piden coordinación; el embarazo y la lactancia tienen necesidades propias; las personas mayores suelen tomar varios medicamentos y tienen más riesgo de deshidratación o de presión baja. También merece cuidado quien tiene antecedentes de trastorno de la conducta alimentaria, porque las reglas alimentarias pueden activar restricción. El patrón es general; tu caso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dividualizar con un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con el profesional tiene preguntas concretas: «¿este patrón es seguro para mí?», «¿qué ajusto por mi riñón o mi medicación?», «¿cómo medimos la presión y cada cuándo?», «¿qué hacemos si no baja?». Lleva tu lista de medicamentos, tus mediciones si las tienes y tus dudas; no cambies dosis por tu cuenta. Si no tienes un equipo de salud, acude a tu centro de salud. Y si la presión es muy alta y aparece dolor de pecho, falta de aire, dolor de cabeza intenso o debilidad, busca atención urgente. Esta lección no diseña tu plan: te enseña a pregun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dividualizar con un profesional · Procedimiento: leer DASH sin convertirlo en recet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lara el objetiv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quieres resolver: presión arterial, calidad de la alimentación o peso. DASH tiene evidencia para lo primero; si tu objetivo es otro, no confundas el estudio con la prome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dividualizar con un profesional · Procedimiento: leer DASH sin convertirlo en recet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a lista de lo que tom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tus medicamentos, su horario y quién los indicó. Si tienes una condición renal, diabetes, embarazo o lactancia, márcala. Esta lista se lleva a la consulta: no se modifica por lo que diga un PD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dividualizar con un profesional · Procedimiento: leer DASH sin convertirlo en recet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duce los grup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cinco columnas: verduras y frutas, cereales, lácteos, proteínas y lo que se limita. Escribe dos alimentos locales en cada una. No necesitas porciones exactas ni productos especiales para empezar a compar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dividualizar con un profesional · Procedimiento: leer DASH sin convertirlo en recet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el sabo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limón, chile, hierbas y especias en lugar de añadir más sal. Revisa cuántos embutidos, botanas y bebidas azucaradas aparecen en tu semana. El cambio de sabor es gradual; no se trata de comer sin gus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dividualizar con un profesional · Procedimiento: leer DASH sin convertirlo en recet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cómo medi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con tu equipo de salud cómo y cuándo medir la presión. Una medición aislada no decide nada y un número no autoriza a cambiar medicamentos. Anota fecha, circunstancia y resultado para llevarlos a la consul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dividualizar con un profesional · Procedimiento: leer DASH sin convertirlo en recet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decide con profesio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tus dudas y tus registros. Pregunta si el patrón es seguro para ti, qué ajustar y cuándo revisar. La decisión se comparte; la lección no diseña tu dieta ni ajusta tu tratamie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dividualizar con un profesional · Caso ficticio: el PDF de Mart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ta, nombre inventado, tiene cincuenta y dos años y una presión un poco alta. Recibe un PDF sobre DASH, escucha que es la dieta superior y que una conocida dejó la pastilla. En casa comen frijol, tortilla, nopal, jitomate y pollo; el presupuesto es limit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dividualizar con un profesional · Caso ficticio: el PDF de Mart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escubre al compar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eparar las capas, Marta ve que DASH se estudió para la presión arterial y que el PDF describe un patrón, no un tratamiento. Su mesa ya tiene verduras, legumbres y cereales; lo que sobra son embutidos y refrescos. También entiende que un producto con sello DASH no es el patrón y que dejar la medicación no es una decisión que se tome con un vide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dividualizar con un profesional · Caso ficticio: el PDF de Mart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a no suspende ni cambia su medicamento. Anota lo que toma, pide una cita en su centro de salud y lleva el PDF y sus mediciones. Conversa sobre si el patrón es seguro para ella y acuerda un cambio pequeño: agua en lugar de refresco y más verduras en la comida. Sabe que el resultado se mide, no se prome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dividualizar con un profesional]]></a:t>
            </a:r>
          </a:p>
        </p:txBody>
      </p:sp>
      <p:pic>
        <p:nvPicPr>
          <p:cNvPr id="3" name="" descr="Cinco preguntas antes de seguir DASH">
            <a:hlinkClick r:id="rId3" tooltip="Cinco preguntas antes de seguir DASH"/>
          </p:cNvPr>
          <p:cNvPicPr>
            <a:picLocks noChangeAspect="1"/>
          </p:cNvPicPr>
          <p:nvPr>
            <p:ph type="pic" idx="1"/>
          </p:nvPr>
        </p:nvPicPr>
        <p:blipFill>
          <a:blip r:embed="rId2"/>
          <a:stretch>
            <a:fillRect/>
          </a:stretch>
        </p:blipFill>
        <p:spPr>
          <a:xfrm>
            <a:off x="2286000" y="1257300"/>
            <a:ext cx="45720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una respuesta te deja duda, consúltala antes de cambiar tu alimentación o tu medic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2-dash"/>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robado en estudios» con «probado en mí». La evidencia describe promedios de grupos. Tu respuesta depende de tu cuerpo, tus medicamentos y tus condiciones. La frase correcta es «puede ayudar», no «me va a bajar la pres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DASH en tratamiento y dejar la medicación. Ningún patrón alimentario sustituye la medicación indicada. Suspenderla o cambiar la dosis por cuenta propia es riesgoso; el ajuste se hace con quien prescribe y con medicio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roductos etiquetados DASH. El patrón es comida, no un envase. Sopas, congelados y botanas con sello pueden ser ultraprocesados y traer más sodio. La base son alimentos comunes, no productos especial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pérdida de peso con un estudio sobre presión. DASH se estudió para la presión arterial. Puede mejorar la calidad de la alimentación, pero prometer kilos menos es cambiar el objetivo del estudio y convertir la evidencia en publici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te dice que DASH es la dieta superior para todo, pregúntale para qué se estudió y en quién.]]></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pensando en dejar o cambiar tu medicamento porque empezaste una dieta, no lo hagas: consúltalo con quien te lo indicó.]]></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enfermedad renal, diabetes, embarazo, lactancia o varios medicamentos, la adaptación se revisa con un profesion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lleva el sello DASH, mira la etiqueta y el grado de procesamiento antes de tratarlo como parte del patr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forma de medir tu presión ni de consultar, acude a tu centro de salud antes de hacer cambios importan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cambiar tu alimentación si tienes hipertensión diagnosticada o medicada, enfermedad renal o hepática, diabetes, embarazo o lactancia, si eres una persona mayor con varios medicamentos o si hay antecedentes de trastorno de la conducta alimentar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mareo, el cansancio que no cede, la falta de aire o cualquier síntoma nuevo. No suspendas ni ajustes medicamentos por cuenta propia: una dieta no sustituye el tratamiento indicado. Si la presión es muy alta y aparece dolor de pecho, falta de aire, dolor de cabeza intenso, debilidad o confusión, busca atención urgente.]]></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xplica un patrón y sus límites; no diseña dietas individuales ni ajusta tratamien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 se estudió principalmente el patrón DASH?]]></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bajar de peso en cualquier person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la presión arterial en adulto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curar la diabete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alargar la vida varios añ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ta empieza a seguir DASH y quiere dejar su medicamento para la presión.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 porque la dieta ya lo sustituy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lo a la mitad y avisar despué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uspenderlo ni cambiarlo y consultarlo con quien lo indicó.]]></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penderlo sólo los días que coma verdur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SH garantiza que cualquier persona bajará su presión arteri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SH es un patrón flexible que no exige alimentos especial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a ide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ASH]]></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vid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c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apta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dividualiza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medios de estudios, no garantía individu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suspende por empezar una die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rupos traducidos a alimentos local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el caso con un profesiona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trón estudiado para la presión arteri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SH se estudió para la ___ arterial, no para bajar de peso. Ninguna dieta sustituye el ___ indicado por tu profesion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correspo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DASH sí 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DASH no e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conviene consul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trón flexible con base veget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stituto de la medicación indica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fermedad renal y manejo del potas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ímite de ultraprocesados y bebidas azucarad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arantía de pérdida de pe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mbarazo o lactanc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daptación a alimentos local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ducto con sello DASH]]></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Ajuste de la medicación por cuenta propi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ta lee que DASH fue estudiado para bajar la presión arteri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qué alimentos de su mercado cubren los grupos del patr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como empezó DASH, ya puede dejar su medicamen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 sus mediciones y pide una cita en el centro de salud.]]></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versa con su profesional antes de cambiar n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7-r01-oa02-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7-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7-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7-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es DASH, para qué se estudió, qué límites tiene y por qué tu caso se revisa con un profesional.]]></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grupos y a la lista de lo que DASH no es; escribe una pregunta para llevar a tu próxima consul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dieta que hayas visto promocionada con la frase «lo probaron científicos». Escribe qué se estudió, en quién y para qué resultado. Después anota una pregunta que llevarías a tu profesional si quisieras probar DASH sin convertirlo en tratamient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DASH]]></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S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estudiado para la presión ar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dios de estudios, no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uspende por una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s traducidos a tu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vidua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caso co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DASH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7-r01-oa02-dash"/>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DAS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etary Approaches to Stop Hypertension: enfoques dietéticos para detener la hipertensión. Es un patrón flexible y equilibrado, no un medicamento ni una mar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e estudió?]]></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la presión arterial en adultos. No se diseñó para bajar de peso, curar la diabetes ni alargar la vida; otros efectos son otra convers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limentos enfatiz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duras, frutas, cereales integrales, lácteos bajos en grasa, pescado, pollo, legumbres, frutos secos y semillas; limita grasas saturadas, bebidas azucaradas, dulces, carne roja y ultraprocesad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ustituye la medic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Ningún patrón alimentario reemplaza la medicación indicada. No suspendas ni cambies la dosis sin el profesional que prescrib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dapta a Méxic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DASH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nopal, jitomate, calabacita, fruta de temporada, tortilla, avena, frijol, lenteja, yogur natural, sardina, pollo, cacahuate y pepita, limitando embutidos, botanas y refresc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SH es un patrón flexible y equilibrado que se estudió para bajar la presión arterial: verduras, frutas, cereales integrales, lácteos bajos en grasa, pescado, pollo, legumbres y frutos secos, con menos grasas saturadas, bebidas azucaradas, dulces, carne roja y ultraprocesad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es sólida para el patrón en estudios de adultos, preliminar para el tamaño de cada componente e incierta para tu caso concreto. No es una prescripción, no sustituye la medicación, no garantiza peso ni cura. En México se adapta con nopal, tortilla, frijol, sardina y fruta de temporad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interesa, mide, pregunta y decide con tu profesional; no cambies tu tratamiento por un PDF.]]></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DASH · NHLBI, DASH Eating Plan · https://www.nhlbi.nih.gov/education/dash-eating-plan · consulta: 2026-10-25 · alcance: Alcance internacional (instituto de salud de Estados Unidos). Describe DASH como plan flexible y equilibrado, sin alimentos especiales, con metas nutricionales diarias y semanales; no es una guía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DASH-2019 · NHLBI, NIH researcher available to discuss DASH eating plan for lowering blood pressure (2019) · https://www.nhlbi.nih.gov/news/2019/nih-researcher-available-discuss-dash-eating-plan-lowering-blood-pressure · consulta: 2026-10-25 · alcance: Alcance internacional. Nota de 2019 que afirma que el plan DASH ha sido probado científicamente para bajar la presión arterial; se usa para el objetivo del estudio, no para prometer resultados individu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Define la base de alimentos mínimamente procesados, la variedad y las grasas principalmente insaturadas; se usa como marco del patrón, no para fijar cantidad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HIPERTENSION · OMS, Hipertensión (hoja informativa) · https://www.who.int/es/news-room/fact-sheets/detail/hypertension · consulta: 2026-10-25 · alcance: Alcance internacional. Explica que la mayoría de las personas hipertensas no tienen síntomas y que el diagnóstico requiere mediciones en días distintos; se usa para medir y consultar, no para diagnostic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más saludables y sostenibles; se usa para la adaptación local, no para pautas individual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2-dash"/>
              </a:rPr>
              <a:t><![CDATA[DASH: el patrón que se estudió para la presión arter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 trata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2026-10-26T08:30:04Z</dcterms:created>
  <dcterms:modified xsi:type="dcterms:W3CDTF">2026-10-26T08:30:04Z</dcterms:modified>
  <dc:title>DASH: el patrón que se estudió para la presión arterial</dc:title>
  <dc:description>Presentación editable del OA «DASH: el patrón que se estudió para la presión arterial». Enlace: https://saludyestetica.lumbre.lat/object/sye-c27-r01-oa02-dash</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