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trón mediterráneo: qué es y qué n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atrón, no un menú»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omponentes que importan»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omponentes que importan»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omponentes que importan»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uestra la evidencia y qué n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nuncio a tu mesa: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ómo pasar de una promesa sobre el mediterráneo a una decisión que quepa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patrón no promet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aptarlo a la mesa mexican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patrón en el plato mexic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componente tiene un equivalente local que no cuesta imp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probarlo sin convertirlo en diet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el patrón sin convertirlo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qué quieres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te interesa del patrón —variedad, más verduras, menos ultraprocesados— y qué no estás dispuesta o dispuesto a hacer: contar calorías, eliminar grupos, comprar importados. Sin esta línea, cualquier anuncio decide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el patrón sin convertirlo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dentifica los compon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con legumbres, verduras, frutas, cereales, frutos secos, pescado, lácteos, aceite vegetal y agua. Marca cuáles ya aparecen en tu semana y cuáles faltan. No se trata de comer todos cada día, sino de que ninguno quede huérf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el patrón sin convertirlo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Traduce a tu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al lado de cada componente dos alimentos locales y de temporada. Si un alimento no está o no lo puedes pagar, busca otro del mismo grupo. La adaptación se hace con lo disponible, no con la lista d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el patrón sin convertirlo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Haz la cuent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el costo de una semana adaptada con el de tu semana actual. Incluye legumbres, verduras, frutas, cereales y pescado. Si el cambio sube demasiado, ajusta las proporciones antes de abandonar 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el patrón sin convertirlo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dos o tres cambios y mantenlos. No agregues reglas a mitad del camino. Anota energía, hambre, digestión, gusto y costo una vez por semana, sin pesar alimentos ni contar cal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el patrón sin convertirlo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compara lo anotado y decide qué conservas. Si el patrón te hizo sentir en un examen, si te aisló o si te dio culpa, retrocede: eso no es el patrón, es una regla. Si quieres seguir, elige el siguiente cambio sin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ompra de Iv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Iván, nombre inventado, compró aceite de oliva importado y pan integral, y pensó en dejar la tortilla. Su presupuesto es ajustado y en casa comen frijol, huevo, jitomate y calabacita. Quiere saber si está siguiendo el patrón o sólo comprando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ompra de Iv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descubre al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los componentes, Iván ve que su mesa ya tiene legumbres, verduras y cereales; lo que falta es variedad de pescado, fruta y frutos secos, y le sobran bebidas azucaradas. También ve que el aceite importado no es la pieza que decide el patrón y que la tortilla no es un obstáculo: es su cere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ompra de Iv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ván conserva la tortilla y el frijol, cambia una bebida azucarada por agua y añade sardina y fruta de temporada. No compra más aceite importado: usa el aceite vegetal que ya tiene. Prueba cuatro semanas y anota energía, hambre y costo. No espera vivir más años por esto ni baja de peso como promesa; si tiene una condición de salud, lo conversa con su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omprobaciones antes de adop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una respuesta es «no», el patrón todavía no está adaptado a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forma tradicional de comer, con base vegetal y predominio del aceite de ol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trón describe una forma tradicional de comer en varias regiones: abundancia de alimentos vegetales, aceite de oliva, pescado moderado y poca carne roja. No es un menú fijo ni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Europa describe el patrón por su alto consumo de alimentos vegetales y aceite de oliva, pescado moderado y baja ingesta de lácteos y carne r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un componente aislado no resume el patrón y que la promesa individual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trón se sostiene por el conjunto, no por un ingrediente. Las promesas de longevidad suelen venir de estudios observacionales y no se pueden convertir en una garantía par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evidencia sólida, preliminar e incertidumbre, y advierte que asociación no es caus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ortilla es un cereal local y no es un obstáculo. La adaptación usa los alimentos disponibles; imitar otra cultura encarece la comida sin mejorar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conservar la tortilla y variar con avena, arroz y legu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gunas descripciones tradicionales lo incluyen, pero no es un requisito y la lección no lo recomienda. El alcohol no es un nutriente necesario y «moderado» no significa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clara que el vino no es obligatorio y que el patrón no depende de un permiso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gumbres → Frijol, lenteja y garba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rduras → Nopal, jitomate y calaba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eales → Tortilla de maíz, avena y arro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utos secos → Cacahuate y pep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scado → Sardina y at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sa mexicana cubre los componentes con alimentos locales; la adaptación no exige imp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junto · tra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trón es una forma de repartir el plato en la semana; adaptarlo es traducir sus componentes a lo que hay en el mercado, no copiar productos impor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el conjunto y en la adaptació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gumbres varias veces por semana → Componente d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 este aceite vives más años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jar la tortilla para parecerse a Europa → Imitación in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erduras de temporada en la comida → Componente d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te producto es saludable por su etiqueta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rar pan integral importado en vez de tortilla → Imitación in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escado con regularidad, no a diario → Componente d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mediterráneo cura enfermedades →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Sustituir el frijol por garbanzo de lata importado → Imitación in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mponente se juega en la semana; la promesa promete lo que la evidencia no puede; la imitación cambia lo local por lo importado sin mejorar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si compra el aceite importado, ya sigue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rar un ingrediente no es seguir un patrón: el patrón se define por el conjunto y la frecuencia. Las demás líneas describen una comparación y una adaptación con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que el adjetivo vende y que el patrón se reconoce por lo que aparece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7-r01-oa01-patron-mediterrane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dieta o patrón que viste en un video. Escribe qué prometía, qué alimentos concretos proponía y qué parte de tu mesa ya cubría esos componentes. Después anota dos cambios locales que podrías probar sin cambiar toda tu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patrón mediterrán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orma tradicional de comer en varias regiones del Mediterráneo: abundantes alimentos vegetales, aceite de oliva, pescado con regularidad, poca carne roja y pocos ultraprocesados. No es un menú único ni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videncia es sólid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ólido: un patrón con base vegetal y pocos ultraprocesados es preferible. Preliminar: los efectos de un componente aislado. Incierto: las promesas de longevidad o memoria a partir de estudios observa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dapta a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frijol, lenteja, garbanzo, nopal, jitomate, calabacita, tortilla, avena, sardina, cacahuate y fruta de temporada. Sin importar aceite ni pan: la grasa añadida puede ser veget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vino es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Algunas descripciones tradicionales lo incluyen, pero no es un requisito del patrón y esta lección no lo recomienda. El alcohol no es un nutriente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romete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ura, no garantiza pérdida de peso, no desintoxica, no sustituye un tratamiento y no alarga la vida por sí solo. La salud depende de más factores que l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7-r01-oa01-patron-mediterrane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848" r:id="rId1"/>
    <p:sldLayoutId id="2482019849" r:id="rId2"/>
    <p:sldLayoutId id="2482019850" r:id="rId3"/>
    <p:sldLayoutId id="24820198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c69f34c3e00d5bc67e6aa2d1b641e506eb2683729f52a3a1.jpg"/>
  <Relationship Id="rId3" Type="http://schemas.openxmlformats.org/officeDocument/2006/relationships/hyperlink" Target="https://saludyestetica.lumbre.lat/object/sye-c27-r01-oa01-patron-mediterrane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7-r01-oa01-patron-mediterraneo" TargetMode="External"/>
  <Relationship Id="rId4" Type="http://schemas.openxmlformats.org/officeDocument/2006/relationships/hyperlink" Target="https://saludyestetica.lumbre.lat/object/sye-c27-r01-oa01-patron-mediterrane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7-r01-oa01-patron-mediterraneo" TargetMode="External"/>
  <Relationship Id="rId4" Type="http://schemas.openxmlformats.org/officeDocument/2006/relationships/hyperlink" Target="https://saludyestetica.lumbre.lat/object/sye-c27-r01-oa01-patron-mediterrane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7-r01-oa01-patron-mediterraneo" TargetMode="External"/>
  <Relationship Id="rId4" Type="http://schemas.openxmlformats.org/officeDocument/2006/relationships/hyperlink" Target="https://saludyestetica.lumbre.lat/object/sye-c27-r01-oa01-patron-mediterrane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hyperlink" Target="https://saludyestetica.lumbre.lat/object/sye-c27-r01-oa01-patron-mediterraneo"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7-r01-oa01-patron-mediterraneo"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tr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diterráne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7-r01-oa01-patron-mediterrane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los componentes del patrón mediterráneo, separar lo que la evidencia sostiene de lo que se le atribuye y adaptarlo a la mesa mexicana sin convertirlo en dieta, en promesa de longevidad ni en una compra obligatori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apertura del curso 27: qué compone el patrón mediterráneo, qué muestran los estudios y qué no, cómo llevarlo a la mesa mexicana y por qué no promete longevidad ni pérdida de pe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atrón mediterráneo · evidencia · dietas · mesa mexicana · compar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trón mediterráneo: qué es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aran dietas y quieren decidir con criterios, sin conocimientos previos de nutrición. Es formación educativa: no prescribe dietas ni sustituye la valoración de un profesional sanitario.]]></a:t>
            </a:r>
          </a:p>
        </p:txBody>
      </p:sp>
      <p:sp>
        <p:nvSpPr>
          <p:cNvPr id="11" name=""/>
          <p:cNvSpPr txBox="1"/>
          <p:nvPr/>
        </p:nvSpPr>
        <p:spPr>
          <a:xfrm>
            <a:off x="514350" y="29527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Iván tiene treinta y cuatro años y ve un video que asegura que el secreto para vivir más es la dieta mediterránea. Esa tarde compra una botella de aceite de oliva importado, busca pan integral en la tienda y se pregunta si debería dejar la tortil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trón mediterráneo: qué es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 casa comen frijol, huevo, jitomate, calabacita y tortillas; el presupuesto alcanza para lo básico y el aceite importado le duró una semana. Al día siguiente lee otro video que dice lo contrario: que el mediterráneo es una moda para vender aceite. Iván quiere saber qué hay de cierto, si puede seguir el patrón con lo que hay en su mercado y si de verdad le va a alargar la vid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vende una botella ni le promete años: le muestra qué es un patrón, qué se sabe y qué no, y cómo se adapta a su me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atrón, no un menú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mediterráneo describe la forma tradicional de comer de varias regiones bañadas por el mar Mediterráneo: Grecia, el sur de Italia, España, el norte de África y otros lugares. No es un restaurante ni una receta única, y tampoco una lista de alimentos permitidos. La OMS Europa lo resume así: un consumo alto de alimentos de origen vegetal y de aceite de oliva, un consumo moderado de pescado y un consumo bajo de lácteos y de carne roja. Hay muchas versiones locales, y por eso conviene hablar de patrones mediterráneos, en plur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atrón, no un menú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trón alimentario se define por lo que se come de forma habitual, en qué proporción y en qué contexto, no por un platillo aislado. Incluye la frecuencia —legumbres varias veces por semana, pescado con cierta regularidad, carne roja de vez en cuando— y también la manera: comida casera, temporada, mesa compartida. Esa es la diferencia entre un patrón y un producto con la palabra «mediterráneo» en la etiqueta. El adjetivo vende; el patrón se reconoce por lo que aparece en la semana, no por lo que dice el enva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omponentes que importa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se son verduras y frutas, legumbres, cereales integrales, frutos secos y semillas. El aceite de oliva es la grasa añadida característica; el pescado y el marisco aparecen con regularidad; los lácteos —yogur, queso— y los huevos, con moderación. La carne roja y la procesada quedan para ocasiones, igual que los dulces y los ultraprocesados. El agua es la bebida principal. A esto se suman la estacionalidad, la cocina casera y el gusto por lo que se come, que no son adornos: son parte de lo que hace que el patrón se sosteng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omponentes que importa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malentendidos frecuentes. El primero: creer que el patrón es un ingrediente, y comprar aceite de oliva mientras el resto de la semana sigue igual. El segundo: creer que el vino es obligatorio. El vino forma parte de algunas descripciones tradicionales, pero no es un requisito del patrón y esta lección no lo recomienda: el alcohol no es un nutriente necesario y su consumo tiene riesgos. «Moderado» tampoco significa diario. El patrón se sostiene por el conjunto, no por un permiso especi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omponentes que importa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Describe el patrón mediterráneo, distingue capas de evidencia y propone una adaptación local; no prescribe dieta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djetivo no es el patró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ducto con la palabra «mediterráneo» en la etiqueta no es el patrón. El patrón se reconoce por lo que aparece en la semana: legumbres, verduras, cereales, pescado, aceite vegetal y poca comida ultraproces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omponentes que importa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duce, no imit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necesitas pan importado ni aceite de oliva para acercarte al patrón. Frijol, nopal, tortilla, sardina y fruta de temporada hacen el mismo trabajo con tu presupues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tiene más respaldo es el patrón, no el adjetivo. La OMS recomienda que la base de la alimentación sean alimentos mínimamente procesados, con abundancia de verduras, frutas, legumbres, cereales integrales y frutos secos, grasas principalmente insaturadas y poca azúcar libre y sodio. El patrón mediterráneo encaja en ese marco. La oficina europea de la OMS lo describe con efectos protectores frente a enfermedades cardiovasculares y diabetes tipo 2, en estudios de población. Eso es una orientación sobre patrones, no una garantía para una persona concre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tres capas. La primera es sólida: un patrón con base vegetal y pocos ultraprocesados es preferible a uno con base de ultraprocesados. La segunda es preliminar: los estudios sobre un componente aislado —aceite de oliva, frutos secos, pescado— no se trasladan automáticamente al patrón completo ni a tu caso. La tercera es incertidumbre: las promesas de longevidad, memoria o «antiinflamación» suelen venir de estudios observacionales, donde las personas que siguen el patrón también difieren en ingresos, educación, actividad y acceso a salud. Asociación no es causal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uestra la evidencia y qué no]]></a:t>
            </a:r>
          </a:p>
        </p:txBody>
      </p:sp>
      <p:pic>
        <p:nvPicPr>
          <p:cNvPr id="3" name="" descr="Del anuncio a tu mesa: cinco pasos">
            <a:hlinkClick r:id="rId3" tooltip="Del anuncio a tu mesa: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ómo pasar de una promesa sobre el mediterráneo a una decisión que quepa en tu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1-patron-mediterrane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patrón no prome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mediterráneo no cura enfermedades, no garantiza pérdida de peso, no desintoxica y no sustituye un tratamiento. Tampoco rejuvenece ni alarga la vida por sí solo: la salud depende también del sueño, la actividad, el acceso a atención, la genética y las condiciones de vida. Un patrón puede mejorar la calidad de la alimentación y acompañar un tratamiento; no puede cargar con todo lo que se le atribuye en un anuncio. Si alguien promete años de vida o kilos menos con sólo cambiar de aceite, no está describiendo evidencia: está vendien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patrón no prome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basta con el nombre. Una semana de pizzas «mediterráneas», refrescos y embutidos no es el patrón, aunque el menú lo diga. Y un plato tradicional no se vuelve saludable por ser tradicional. La pregunta útil sigue siendo la misma: qué alimentos aparecen, con qué frecuencia, en qué proporción y acompañados de qué. El patrón no es un sello de calidad: es una forma de repartir el plato a lo largo de la semana. Y el precio tampoco lo vuelve distinto: un frasco caro de aceite no compensa un plato que sigue siendo refresco, pan blanco y embuti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patrón no prome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ice del mediterráneo y cómo leerlo sin comprar la promesa. La tercera columna no decide por ti: ordena la compar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76450"/>
                <a:gridCol w="28098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dieta más saludable del m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paración sin contexto ni pob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se comparó, en quién y durante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ta con aceite de ol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mponente aislado vendido como 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el plato completo: legumbres, verduras, cereales, pes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dejar la tor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mitación innecesaria de otra cul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r la tortilla y variar con avena, arroz y legum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076450"/>
                <a:gridCol w="28098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esto vives más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omesa que la evidencia no puede hacer indivi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asociación de causalidad y no convertirla en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caro y difí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obstáculo real si se compra impo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r con frijol, nopal, sardina y fruta de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lo a la mesa mexica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uena noticia es que la mesa mexicana ya tiene la mayoría de las piezas. Las legumbres son frijol, lenteja y garbanzo; las verduras, nopal, jitomate, calabacita, chayote, espinaca y verdolagas; las frutas, las de temporada. Los cereales pueden ser tortilla de maíz, avena y arroz; los frutos secos y semillas, cacahuate y pepita. El pescado puede ser sardina o atún; los lácteos, yogur natural y leche. Lo que conviene reducir es la carne procesada, los botanas saladas y las bebidas azucaradas, no la tortilla ni el frijo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lo a la mesa mexica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eite de oliva es característico del patrón, pero el patrón no se cae si no está al alcance: lo importante es que la grasa añadida principal sea vegetal y no un ultraprocesado. Tampoco hay que sustituir la tortilla por pan integral importado: la tortilla es un cereal y la variedad se construye con lo que hay. Las legumbres y las verduras de temporada suelen costar menos que los productos importados, y las Guías Alimentarias mexicanas insisten en patrones sostenibles y locales. Adaptar no es imitar: es traduc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aptarlo a la mesa mexicana]]></a:t>
            </a:r>
          </a:p>
        </p:txBody>
      </p:sp>
      <p:pic>
        <p:nvPicPr>
          <p:cNvPr id="3" name="" descr="El patrón en el plato mexicano">
            <a:hlinkClick r:id="rId3" tooltip="El patrón en el plato mexican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componente tiene un equivalente local que no cuesta impor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1-patron-mediterrane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obarlo sin convertirlo en di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dos o tres cambios que quepan en tu semana: una comida con legumbres, verduras en dos comidas, pescado una vez, fruta en lugar de bebida azucarada, un puño de cacahuate o pepita como colación. Conserva el resto de tu alimentación y no armes listas de prohibidos. Prueba cuatro semanas y observa energía, hambre, digestión, gusto y costo. No necesitas pesar alimentos ni contar calorías: basta con notar qué cambió y si lo puedes repetir sin esfuerzo. Si el cambio no cabe en tu presupuesto o en tus horarios, ajústalo: un patrón que no se puede sostener no es un patrón, es una inten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obarlo sin convertirlo en di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de antemano qué te haría revisar la decisión: si aparece culpa, restricción, aislamiento social o la sensación de estar en un examen, el patrón se convirtió en regla y conviene parar. Si tienes diabetes, hipertensión, enfermedad renal, embarazo, lactancia o antecedentes de trastorno de la conducta alimentaria, la adaptación se conversa con tu equipo de salud. Si no tienes ese equipo, acude a tu centro de salud antes de hacer cambios importantes. La lección no diseña tu dieta: te enseña a leer un patrón y a decidir con criteri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Procedimiento: probar el patrón sin convertirlo en diet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quieres y qué n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te interesa del patrón —variedad, más verduras, menos ultraprocesados— y qué no estás dispuesta o dispuesto a hacer: contar calorías, eliminar grupos, comprar importados. Sin esta línea, cualquier anuncio decide por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Procedimiento: probar el patrón sin convertirlo en diet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los componen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con legumbres, verduras, frutas, cereales, frutos secos, pescado, lácteos, aceite vegetal y agua. Marca cuáles ya aparecen en tu semana y cuáles faltan. No se trata de comer todos cada día, sino de que ninguno quede huérfan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Procedimiento: probar el patrón sin convertirlo en diet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aduce a tu merc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al lado de cada componente dos alimentos locales y de temporada. Si un alimento no está o no lo puedes pagar, busca otro del mismo grupo. La adaptación se hace con lo disponible, no con la lista del vide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Procedimiento: probar el patrón sin convertirlo en diet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cuenta del m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el costo de una semana adaptada con el de tu semana actual. Incluye legumbres, verduras, frutas, cereales y pescado. Si el cambio sube demasiado, ajusta las proporciones antes de abandonar la id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Procedimiento: probar el patrón sin convertirlo en diet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cuatro sema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dos o tres cambios y mantenlos. No agregues reglas a mitad del camino. Anota energía, hambre, digestión, gusto y costo una vez por semana, sin pesar alimentos ni contar calorí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Procedimiento: probar el patrón sin convertirlo en diet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compara lo anotado y decide qué conservas. Si el patrón te hizo sentir en un examen, si te aisló o si te dio culpa, retrocede: eso no es el patrón, es una regla. Si quieres seguir, elige el siguiente cambio sin pri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Caso ficticio: la compra de Ivá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Iván, nombre inventado, compró aceite de oliva importado y pan integral, y pensó en dejar la tortilla. Su presupuesto es ajustado y en casa comen frijol, huevo, jitomate y calabacita. Quiere saber si está siguiendo el patrón o sólo comprando produc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Caso ficticio: la compra de Ivá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escubre al compar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los componentes, Iván ve que su mesa ya tiene legumbres, verduras y cereales; lo que falta es variedad de pescado, fruta y frutos secos, y le sobran bebidas azucaradas. También ve que el aceite importado no es la pieza que decide el patrón y que la tortilla no es un obstáculo: es su cereal loc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obarlo sin convertirlo en dieta · Caso ficticio: la compra de Iván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ván conserva la tortilla y el frijol, cambia una bebida azucarada por agua y añade sardina y fruta de temporada. No compra más aceite importado: usa el aceite vegetal que ya tiene. Prueba cuatro semanas y anota energía, hambre y costo. No espera vivir más años por esto ni baja de peso como promesa; si tiene una condición de salud, lo conversa con su profesion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obarlo sin convertirlo en dieta]]></a:t>
            </a:r>
          </a:p>
        </p:txBody>
      </p:sp>
      <p:pic>
        <p:nvPicPr>
          <p:cNvPr id="3" name="" descr="Cinco comprobaciones antes de adoptarlo">
            <a:hlinkClick r:id="rId3" tooltip="Cinco comprobaciones antes de adoptarlo"/>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una respuesta es «no», el patrón todavía no está adaptado a tu vi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7-r01-oa01-patron-mediterrane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l ingrediente y no cambiar el plato. Añadir aceite de oliva a la misma semana de ultraprocesados no acerca al patrón. El patrón se juega en el conjunto: legumbres, verduras, cereales, pescado y poca comida procesa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lo local por lo importado. Cambiar tortilla por pan integral importado o frijol por garbanzo de lata no mejora el patrón y sí encarece la comida. La adaptación usa lo que hay en el mercado y en la tempor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vino es obligatorio. Algunas descripciones tradicionales incluyen vino, pero no es un requisito y esta lección no lo recomienda. El alcohol no es un nutriente necesario y tiene riesgos; «moderado» no significa diari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patrón en una promesa de longevidad. Los estudios de población describen asociaciones, no garantías individuales. Prometer años de vida por cambiar de dieta confunde evidencia con publicidad y deja a la persona evaluando su salud con un eslog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nuncio promete longevidad o pérdida de peso con un solo alimento, pide el estudio y mira en quién se hiz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uedes nombrar los alimentos del patrón y no sólo el adjetivo, estás comparando un patrón; si no, estás comprando una etique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ceite de oliva no cabe en tu presupuesto, usa el aceite vegetal que tengas y conserva el resto del patrón.]]></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atrón te obliga a dejar alimentos locales sin una razón de salud, estás imitando, no adaptan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condición diagnosticada, la adaptación se conversa con tu equipo de salud y no con un vide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hacer cambios importantes si tienes diabetes, hipertensión, enfermedad renal o hepática, si estás embarazada o amamantando, si tomas medicación que exige horarios o si hay antecedentes de trastorno de la conducta alimenta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cansancio que no cede, los mareos, los cambios de peso sin proponértelo y cualquier síntoma que aparezca junto con un cambio de alimentación. Esta lección describe un patrón y propone una adaptación; no diseña dietas individuales, no ajusta tratamientos y no sustituye la valoración profesional.]]></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tema te genera culpa o restricción, conviene hablarlo antes de seguir cambiando la comi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fine mejor al patrón mediterráne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menú fijo de restaurante con aceite de oliv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forma tradicional de comer, con base vegetal y predominio del aceite de oliv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dieta que garantiza perder pes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roducto importado con la palabra «mediterráne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ideo asegura que el aceite de oliva alarga la vida. ¿Cuál es la lectura más cuidado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aceite de oliva es el secreto de la longevidad.]]></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un componente aislado no resume el patrón y que la promesa individual no se sostien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y que comprar el aceite más car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longevidad depende sólo de la die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seguir el patrón mediterráneo hay que sustituir la tortilla por pan integral impor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vino es un componente obligatorio del patrón mediterráne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mponente del patrón con su equivalente mexican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gumbre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erdura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reale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utos sec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sc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pal, jitomate y calabacit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rtilla de maíz, avena y arroz]]></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cahuate y pepit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rdina y atún]]></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rijol, lenteja y garbanz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atrón mediterráneo se define por el ___ de alimentos, no por un ingrediente aislado. Adaptarlo a México significa ___ los componentes con alimentos locales y de tempora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onente del patr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sin sust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itación innecesar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gumbres varias veces por sem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 este aceite vives más añ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jar la tortilla para parecerse a Europ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erduras de temporada en la comi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e producto es saludable por su etique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rar pan integral importado en vez de tortill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escado con regularidad, no a diari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mediterráneo cura enfermedade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Sustituir el frijol por garbanzo de lata importad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ván lee que el patrón mediterráneo se asocia a beneficios cardiovasculare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qué alimentos de su mercado cubren los componentes.]]></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si compra el aceite importado, ya sigue el patr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e conservar frijol y tortilla y añadir sardina y fru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 criterios para revisar el cambio en cuatro seman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7-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7-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7-r01-oa01-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7-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7-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7-r01-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scribes el patrón por sus componentes, distingues una promesa de un dato y sabes adaptarlo con alimentos locales.]]></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equivalencias y vuelve a escribir los componentes que faltan en tu semana, sin comprar nada import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dieta o patrón que viste en un video. Escribe qué prometía, qué alimentos concretos proponía y qué parte de tu mesa ya cubría esos componentes. Después anota dos cambios locales que podrías probar sin cambiar toda tu alimentac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patr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come en la semana, no un plat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l conjunto, no un producto estr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observa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ociación, no caus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ucir a alimentos loc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evidencia no puede garant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patr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7-r01-oa01-patron-mediterraneo"/>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el mediterráne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patrón mediterráne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mparar el mediterráne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orma tradicional de comer en varias regiones del Mediterráneo: abundantes alimentos vegetales, aceite de oliva, pescado con regularidad, poca carne roja y pocos ultraprocesados. No es un menú único ni un produc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el mediterráne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videncia es sólida y qué n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mparar el mediterráne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ólido: un patrón con base vegetal y pocos ultraprocesados es preferible. Preliminar: los efectos de un componente aislado. Incierto: las promesas de longevidad o memoria a partir de estudios observacional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el mediterráne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dapta a Méxic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mparar el mediterráne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frijol, lenteja, garbanzo, nopal, jitomate, calabacita, tortilla, avena, sardina, cacahuate y fruta de temporada. Sin importar aceite ni pan: la grasa añadida puede ser vegetal loc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el mediterráne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vino es obligator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mparar el mediterráne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Algunas descripciones tradicionales lo incluyen, pero no es un requisito del patrón y esta lección no lo recomienda. El alcohol no es un nutriente necesar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el mediterráne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romete el patr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comparar el mediterráne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ura, no garantiza pérdida de peso, no desintoxica, no sustituye un tratamiento y no alarga la vida por sí solo. La salud depende de más factores que la die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mediterráneo es una forma tradicional de comer, no un menú ni un producto: abundancia de vegetales, legumbres, cereales integrales, frutos secos, aceite de oliva, pescado con regularidad y poca carne roja y ultraprocesado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más sólida es sobre el patrón; los componentes aislados y las promesas de longevidad pertenecen a otras capas. No promete curar, adelgazar ni alargar la vida por sí solo. En México se adapta con frijol, nopal, tortilla, sardina, cacahuate y fruta de temporada, sin importar product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dos o tres cambios, pruébalos cuatro semanas y revisa con criterios. En la siguiente lección verás DASH, el patrón que se estudió para la presión arteri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MEDITERRANEA · OMS Europa, Fostering healthier and more sustainable diets: learning from the Mediterranean and new Nordic experience · https://www.who.int/europe/news/item/07-05-2018-fostering-healthier-and-more-sustainable-diets-learning-from-the-mediterranean-and-new-nordic-experience · consulta: 2026-10-25 · alcance: Alcance internacional (oficina europea de la OMS), nota de 2018. Describe los componentes del patrón mediterráneo y sus efectos protectores en estudios de población; no es una guía individual ni una promesa clín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Define la base de alimentos mínimamente procesados, la variedad y las grasas principalmente insaturadas; se usa como marco del patrón, no para fijar cantidad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más saludables y sostenibles; se usa para la adaptación local, no para pautas individual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7-r01-oa01-patron-mediterraneo"/>
              </a:rPr>
              <a:t><![CDATA[Patrón mediterráneo: qué es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2026-10-26T08:32:55Z</dcterms:created>
  <dcterms:modified xsi:type="dcterms:W3CDTF">2026-10-26T08:32:55Z</dcterms:modified>
  <dc:title>Patrón mediterráneo: qué es y qué no</dc:title>
  <dc:description>Presentación editable del OA «Patrón mediterráneo: qué es y qué no». Enlace: https://saludyestetica.lumbre.lat/object/sye-c27-r01-oa01-patron-mediterraneo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