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7-senales-de-trastorno-y-cuando-pedir-ayu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un trastorno de la conducta alimentaria y cuándo pedir ayud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un trastorno de la conducta alimentaria y cuándo pedir ayud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enfermedad, no una etap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observables: dónde mirar»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observables: dónde mirar»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observables: dónde mirar»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importa pedir ayuda pront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sospecha al apoyo: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secuencia para acercarse sin diagnosticar, sin vigilar y sin aband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acompañar sin diagnostic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ecir y qué n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ñales y dónd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a señal no confirma nada; un patrón que persiste merece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límite de quien acompaña»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conversación de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un espacio privado, con tiempo y sin comida de por medio. Evita la mesa familiar, las reuniones y los momentos de enojo. Si la persona vive fuera, una llamada o una caminata pueden servir mejor que una visita sor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conversación de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scribe lo que observ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tres hechos concretos y repetidos, sin adjetivos: «casi no cena desde hace un mes», «va al baño después de comer», «hace ejercicio a las dos de la mañana». Los hechos se pueden conversar; las etiquetas se discu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conversación de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Abre con «he no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una frase que describa y pregunte: «he notado esto y me preocupa cómo estás; ¿quieres contarme?». No empieces por el cuerpo ni por la comida como acusación. Deja silencio después de preguntar: la respuesta necesita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conversación de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scucha y v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ucha sin corregir cada frase y sin buscar culpables. Valida la emoción («debe ser muy cansado») sin validar la conducta. Si no sabes qué decir, dilo: «no sé qué hacer, pero no quiero dejarte sola con 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conversación de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Ofrece ayud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pón un paso pequeño y verificable: buscar juntos un profesional, acompañar a la cita, ayudar con el transporte o el costo, esperar en la sala. Pregunta qué le resultaría más fácil; una ayuda impuesta se vive como otra pérdida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conversación de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uida el vínculo y pide ori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la conversación, mantén el tema abierto y no conviertas cada comida en una inspección. Si la persona rechaza la ayuda, no amenaces ni te alejes: consulta tú con un profesional para saber cómo seguir y comparte la responsabilidad con otros adultos de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Camila y su hermano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amila, nombre inventado, evita las cenas, come a escondidas, va al baño después de comer y hace ejercicio de noche. La familia lo interpreta como una etapa o como cuidado personal. Diego quiere ayudar, pero teme empeorar la situación y no sabe si exag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Camila y su hermano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decid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ego escribe tres hechos observados y elige un momento privado, fuera de la mesa. Abre con «he notado» y evita hablar del cuerpo. Escucha sin interrumpir y no promete guardar el secreto si hay riesgo. Le ofrece acompañarla a una consulta y le deja claro que no va a vigilar sus platos ni su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Camila y su hermano Di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pas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ila no acepta de inmediato, pero no se cierra. Diego consulta con un profesional para saber cómo seguir, comparte la preocupación con su madre y acuerda no volver a comentar el cuerpo de su hermana en la mesa. Si apareciera un desmayo, dolor en el pecho o una debilidad extrema, buscaría atención urgente. La lección no le da un diagnóstico: le da una forma de acompañar sin invadir y sin abando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hablar con algu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visa en un minuto; cambia el tono de toda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blar a solas, describir lo observado y ofrecer ayud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versación privada, basada en hechos y con una oferta concreta, abre la puerta sin etiquetar. Interrogar, esperar el fondo o comentar el cuerpo suelen aumentar la vergüenza y el se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observar, no etiquetar, hablar a solas y ofrecer ayuda concr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7-senales-de-trastorno-y-cuando-pedir-ayud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la detección y el tratamiento tempranos importan para una recuperación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IMH señala que los trastornos son tratables y que la detección y el tratamiento tempranos importan para una recuperación completa. Esperar no protege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IMH: los trastornos se pueden tratar con éxito y la detección temprana importa para una recuperación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7-senales-de-trastorno-y-cuando-pedir-ayud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señal aislada no confirma nada. Lo que orienta es un patrón que persiste, se repite en distintos ámbitos y deteriora la vida; el diagnóstico lo hace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señales observables de criterios clínicos y repite que una señal no es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7-senales-de-trastorno-y-cuando-pedir-ayud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igilancia aumenta el secreto y convierte la casa en un interrogatorio. Acompañar es ofrecer ayuda, sostener el vínculo y facilitar el acceso a atenció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ide no vigilar platos ni baños y no negociar la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7-senales-de-trastorno-y-cuando-pedir-ayud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onder envolturas → Com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brir la llave después de comer → B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jercicio obligatorio aunque haya lesión → Mov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sar ropa holgada para esconderse →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islarse y evitar reuniones → Ánimo y vida so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ñales aparecen en varios ámbitos y se leen mejor juntas que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7-senales-de-trastorno-y-cuando-pedir-ayud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agnóstico · tempr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bservar no es diagnosticar. La ayuda temprana aprovecha la ventana en la que el tratamiento puede tener más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señales de diagnóstico y cita a la NIMH sobre la detección tempr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7-senales-de-trastorno-y-cuando-pedir-ayud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tres hechos repetidos →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ablar a solas y sin comida de por medio → Acompa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Interrogar en la mesa familiar →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Ofrecer acompañar a una consulta → Acompa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entar el cuerpo para que reaccione →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otar cambios en el ánimo y el aislamiento →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rometer un secreto absoluto → Evi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scuchar sin interrumpir con consejos → Acompañ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Describir lo que se ve sin poner etiqueta →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bservar recoge hechos; acompañar ofrece presencia y ayuda; evitar cierra l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7-senales-de-trastorno-y-cuando-pedir-ayud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e dice que está exagerando y que con voluntad se le va a p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cir que exagera y que con voluntad se le pasa cierra la conversación y refuerza la culpa. Las demás líneas describen observación, escucha y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ide evitar «estás exagerando» y «sólo come», y sostener el vínculo sin ultimátu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7-senales-de-trastorno-y-cuando-pedir-ayud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persona a la que te gustaría acompañar. Escribe tres hechos observados, sin adjetivos, y una frase de apertura que no mencione su cuerpo. Después anota qué ayuda concreta podrías ofrecer y a quién pedirías orientación si la persona rechaza la primer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acompañar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acompañar sin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una señal y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eñal es un hecho observable (saltarse comidas, aislarse, ir al baño después de comer). El diagnóstico lo hace un profesional con criterios clínicos de frecuencia, duración, deterioro y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conviene esperar a que la persona toque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fondo puede llegar con complicaciones médicas y porque la detección temprana importa para una recuperación completa. Nadie necesita tocar fondo para merecer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abre una conversación de acompañ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privado, sin comida de por medio, describiendo lo observado y preguntando cómo está: «he notado esto y me preocupa; ¿quieres contarme?». Sin etiquetas ni comentarios sobre e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yuda concreta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uscar un profesional, acompañar a la primera cita, ayudar con transporte o costo, esperar en la sala. Una ayuda pequeña y elegida por la persona pesa más que un plan im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es una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 desmayo, dolor en el pecho, debilidad extrema, confusión, deshidratación evidente, vómito con sangre o pensamientos de hacerse daño. No se espera una cita: se busca atención médica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7-senales-de-trastorno-y-cuando-pedir-ayud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948" r:id="rId1"/>
    <p:sldLayoutId id="2482019949" r:id="rId2"/>
    <p:sldLayoutId id="2482019950" r:id="rId3"/>
    <p:sldLayoutId id="248201995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a1f8e1c478211418a1bdedc73794088b408a2a3ae564b041.jpg"/>
  <Relationship Id="rId3" Type="http://schemas.openxmlformats.org/officeDocument/2006/relationships/hyperlink" Target="https://saludyestetica.lumbre.lat/object/sye-c26-r01-oa07-senales-de-trastorno-y-cuando-pedir-ayu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6-r01-oa07-senales-de-trastorno-y-cuando-pedir-ayuda" TargetMode="External"/>
  <Relationship Id="rId4" Type="http://schemas.openxmlformats.org/officeDocument/2006/relationships/hyperlink" Target="https://saludyestetica.lumbre.lat/object/sye-c26-r01-oa07-senales-de-trastorno-y-cuando-pedir-ayud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6-r01-oa07-senales-de-trastorno-y-cuando-pedir-ayuda" TargetMode="External"/>
  <Relationship Id="rId4" Type="http://schemas.openxmlformats.org/officeDocument/2006/relationships/hyperlink" Target="https://saludyestetica.lumbre.lat/object/sye-c26-r01-oa07-senales-de-trastorno-y-cuando-pedir-ayud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6-r01-oa07-senales-de-trastorno-y-cuando-pedir-ayuda" TargetMode="External"/>
  <Relationship Id="rId4" Type="http://schemas.openxmlformats.org/officeDocument/2006/relationships/hyperlink" Target="https://saludyestetica.lumbre.lat/object/sye-c26-r01-oa07-senales-de-trastorno-y-cuando-pedir-ayud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hyperlink" Target="https://saludyestetica.lumbre.lat/object/sye-c26-r01-oa07-senales-de-trastorno-y-cuando-pedir-ayuda"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7-senales-de-trastorno-y-cuando-pedir-ayuda"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ña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astor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duc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imentar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yu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6-r01-oa07-senales-de-trastorno-y-cuando-pedir-ayud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señales observables de sufrimiento relacionado con la comida y el cuerpo sin convertirlas en criterios diagnósticos, explicar por qué la ayuda temprana cambia el curso y practicar una conversación de acompañamiento que acerque a la persona a atención profesional.]]></a:t>
            </a:r>
          </a:p>
        </p:txBody>
      </p:sp>
      <p:sp>
        <p:nvSpPr>
          <p:cNvPr id="9" name=""/>
          <p:cNvSpPr txBox="1"/>
          <p:nvPr/>
        </p:nvSpPr>
        <p:spPr>
          <a:xfrm>
            <a:off x="514350" y="32861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5814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l curso 26: qué señales se pueden observar, por qué no son un diagnóstico, por qué importa pedir ayuda pronto, cómo acompañar a alguien y cuándo una situación es urg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trastornos de la conducta alimentaria · señales · acompañamiento · ayuda profesional · NIM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un trastorno de la conducta alimentaria y cuándo pedir ayu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entender su hambre y su relación con la comida sin culpa, y que quieren saber qué observar y cómo acompañar a alguien. No requiere conocimientos previos. Es formación educativa: no diagnostica, no prescribe dieta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un trastorno de la conducta alimentaria y cuándo pedir ayu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Diego tiene veintinueve años y desde hace meses nota cosas raras en su hermana Camila, de veintidós. En las comidas familiares ella dice que ya comió y se sirve sólo agua. Una tarde Diego la ve salir del baño con la llave abierta y la cara mojad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un trastorno de la conducta alimentaria y cuándo pedir ayu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cuentra envolturas de galletas escondidas detrás de su cama y se entera de que hace ejercicio a escondidas después de que todos duermen. Cuando la familia lo comenta, la madre dice que «es una etapa» y el padre que «se ve muy bien, seguro está cuidándose». Camila se enoja y deja de bajar a comer. Diego no sabe si está exagerando, si debe hablar o si va a empeorar las cosas.]]></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le va a dar un diagnóstico: le va a mostrar qué señales se pueden observar, por qué la ayuda temprana importa y cómo tener una conversación que no cierre la puer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enfermedad, no una eta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IMH describe los trastornos de la conducta alimentaria como enfermedades graves marcadas por alteraciones severas en la conducta alimentaria. No son vanidad, ni falta de voluntad, ni una dieta que se fue de largo. Detrás de una conducta visible —no comer, comer a escondidas, ejercitarse de más— suele haber miedo, vergüenza, rigidez y una necesidad de control que se volvió un refugio. Por eso decirle a alguien «sólo come» es como pedirle a una persona con fiebre que baje la temperatura a fuerza de voluntad: no atiende lo que está pasan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enfermedad, no una eta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 una relación difícil con la comida y un trastorno diagnosticado hay un espectro, y la frontera la marca un profesional con criterios clínicos: frecuencia, duración, deterioro, riesgo médico. Esta lección no clasifica a nadie ni convierte una lista de señales en un veredicto. Los nombres son útiles para tratar, no para etiquetar a alguien en una sobremesa. Nombrar no es lo mismo que etiquetar: el nombre clínico sirve para elegir un tratamiento, no para definir a una persona. No necesitas saber cuál es el diagnóstico para notar que una persona sufre y para ayudarla a llegar a quien sí puede valorar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observables: dónde mir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mida se ve lo más evidente: saltarse comidas de forma repetida, reducir las porciones hasta quedar con muy poco, comer siempre solo, esconder o tirar comida, mentir sobre haber comido, desaparecer alimentos de la despensa, acumular envolturas. También aparecen rituales: cortar todo en pedazos pequeños, separar los ingredientes, tardar mucho, pesar los alimentos, evitar comidas fuera de casa. Y restricciones que no tienen una razón médica: eliminar grupos enteros, cambiar de dieta cada semana, interesarse por cocinar para otros sin probar lo que prep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observables: dónde mir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comer hay señales que la familia suele notar y callar: ir al baño de inmediato, abrir la llave, regresar con la cara mojada, usar enjuague o chicles de forma constante. En el cuerpo: cambios de peso en cualquier dirección, sentirse frío, cansancio, mareos, cambios en el cabello o la piel. En la conducta: ejercicio compulsivo aunque haya lesión o cansancio, revisarse el cuerpo muchas veces, usar ropa holgada, evitar fotos, irritabilidad, aislamiento, perfeccionismo extremo. Una señal aislada no confirma nada; un patrón que persiste y deteriora la vida sí merece aten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observables: dónde mir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Describe señales observables y propone una conversación de acompañamiento; no diagnostica, no clasifica trastorno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señal no es un diagnóstic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señales sirven para acercarse, no para etiquetar. El diagnóstico lo hace un profesional con criterios clínicos; tu tarea es observar, preguntar y facilitar el acceso a atenc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observables: dónde mir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bla de lo que viste, no de lo que concluye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e notado que casi no cenas y que te enojas cuando lo mencionamos» abre más puertas que «tienes un problema». La descripción invita; la etiqueta defien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importa pedir ayuda pro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IMH señala que los trastornos de la conducta alimentaria se pueden tratar con éxito y que la detección y el tratamiento tempranos importan para una recuperación completa. Cuanto más tiempo pasa, más se complica el cuadro: deshidratación, alteraciones de electrolitos, problemas cardíacos, óseos y digestivos, además del aislamiento y la pérdida de espacios de vida. El trastorno no se queda en el plato: organiza el día, las amistades, el dinero y la relación con el propio cuerpo. El tiempo corre a favor del cuadro, no de la persona: las complicaciones médicas no esperan a que esté lista para habl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importa pedir ayuda pro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frases retrasan la ayuda más que cualquier otra: «es una etapa» y «se ve muy bien». La primera supone que el tiempo resolverá algo que rara vez se resuelve solo; la segunda confunde apariencia con salud, y la salud no se ve. Pedir ayuda pronto no es exagerar ni dramaticar: es usar la ventana en la que el cambio todavía es posible con menos costos. Nadie necesita tocar fondo para merecer atención, y esperar el fondo es una apuesta que se hace con la salud de otra persona. La ayuda temprana no garantiza un camino lineal, pero evita que el problema se organice en silen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importa pedir ayuda pronto]]></a:t>
            </a:r>
          </a:p>
        </p:txBody>
      </p:sp>
      <p:pic>
        <p:nvPicPr>
          <p:cNvPr id="3" name="" descr="De la sospecha al apoyo: cinco pasos">
            <a:hlinkClick r:id="rId3" tooltip="De la sospecha al apoyo: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secuencia para acercarse sin diagnosticar, sin vigilar y sin abandon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7-senales-de-trastorno-y-cuando-pedir-ayud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acompañar sin diagnost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ersación importa tanto como el contenido. Elige un momento privado, sin público y sin comida de por medio: la mesa familiar es el peor escenario, porque mezcla la confrontación con la vergüenza. Empieza por lo que observaste, no por lo que concluyes: «he notado que casi no cenas y que te enojas cuando lo mencionamos; me preocupa cómo estás». Evita «tienes un trastorno», «estás exagerando» o «sólo come». Escucha más de lo que aconsejas y valida la emoción sin validar la conducta: «entiendo que esto te angustie» no es lo mismo que «tienes razón en no com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acompañar sin diagnost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rece una ayuda concreta y pequeña: buscar un profesional, acompañar a la primera cita, ayudar con el transporte o el costo, esperar en la sala. No vigiles el plato ni la puerta del baño: la vigilancia aumenta el secreto y convierte la casa en un interrogatorio. No negocies («si comes, te dejo salir») ni prometas un secreto absoluto si hay riesgo. Y sostén el vínculo: «esto no cambia que te quiera». Si la persona rechaza la ayuda, no cierres con un ultimátum; deja la puerta abierta y consulta tú con un profesional para saber cómo segui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acompañar sin diagnos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una respuesta que no cierra la puerta. La tercera columna no es una fórmula: es una direc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476500"/>
                <a:gridCol w="2105025"/>
                <a:gridCol w="3533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uele hacer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yuda m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 sola y esconde envolt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rrogarla frente a t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r a solas y describir lo observado sin acu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 que ya com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cutir o revisar la bas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interrogar; ofrecer compañía y una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 al baño después de cad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ar la puerta o espi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resar preocupación y buscar valorac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476500"/>
                <a:gridCol w="2105025"/>
                <a:gridCol w="3533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uele hacer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yuda m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 ejercicio a escondidas de 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tigar o quitarle el ac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ar lo visto y proponer ayuda sin negociar la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familiar dice «es una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r a que se le p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perar: consultar y acompañar desde el in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que guardes el se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r silencio absol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uchar sin prometer silencio cuando hay 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cir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rases que abren suelen describir hechos y ofrecer compañía: «te noto cansada y preocupada por la comida; ¿quieres que te acompañe a consultar?», «no necesito que me expliques todo, sólo quiero saber cómo estás», «¿qué te ayudaría hoy?». Las que cierran juzgan, comparan o prometen soluciones rápidas: «estás flaca, ya come», «hay gente con problemas de verdad», «con voluntad se arregla». Los comentarios sobre el cuerpo, incluso los que parecen elogios, suelen quedarse y alimentar la obsesión que ya exis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cir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res tú quien está pasando por esto, también puedes pedir ayuda: no necesitas tener un diagnóstico ni explicar todo desde la primera cita. Una primera consulta es información, no un compromiso de por vida; si el profesional no te hace sentir escuchada, puedes pedir otra opinión. La NIMH invita a aprender a encontrar ayuda para uno mismo o para otra persona. La confidencialidad tiene límites cuando hay riesgo, y un profesional te los explica desde el inicio. Pedir ayuda a tiempo es una forma de cuidado, no una confesión de debilid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cir y qué no]]></a:t>
            </a:r>
          </a:p>
        </p:txBody>
      </p:sp>
      <p:pic>
        <p:nvPicPr>
          <p:cNvPr id="3" name="" descr="Señales y dónde mirar">
            <a:hlinkClick r:id="rId3" tooltip="Señales y dónde mirar"/>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a señal no confirma nada; un patrón que persiste merece aten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7-senales-de-trastorno-y-cuando-pedir-ayud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ímite de quien acompañ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ompañar no es tratar. Tu papel es notar, conectar y sostener; el tratamiento lo lleva un equipo. Si asumes la responsabilidad de cada comida, de cada salida y de cada peso, terminas agotada y la persona pierde todavía más autonomía. El desgaste de quien cuida es real: pide apoyo, reparte tareas, pon límites con cariño y recuerda que no puedes controlar lo que otro decide. Un familiar informado y descansado acompaña mejor que un vigilante agotado. Si te descubres revisando la basura o contando lo que come, ya no estás acompañando: estás vigilando, y eso suele aumentar el secre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ímite de quien acompañ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ituaciones que no esperan una cita: desmayo, dolor en el pecho, debilidad extrema, confusión, vómito con sangre, deshidratación evidente o pensamientos de hacerse daño. Ante cualquiera de ellas, busca atención médica urgente y no intentes manejarlo en casa. Si la persona es menor de edad, la responsabilidad de los adultos es mayor: habla con un profesional y con la escuela si hace falta. Esta lección describe señales y formas de acompañar; no diagnostica ni sustituye la valoración individu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quien acompaña · Procedimiento: preparar una conversación de acompañamient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el momen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un espacio privado, con tiempo y sin comida de por medio. Evita la mesa familiar, las reuniones y los momentos de enojo. Si la persona vive fuera, una llamada o una caminata pueden servir mejor que una visita sorpres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quien acompaña · Procedimiento: preparar una conversación de acompañamient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o que observas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tres hechos concretos y repetidos, sin adjetivos: «casi no cena desde hace un mes», «va al baño después de comer», «hace ejercicio a las dos de la mañana». Los hechos se pueden conversar; las etiquetas se discut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quien acompaña · Procedimiento: preparar una conversación de acompañamient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bre con «he not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una frase que describa y pregunte: «he notado esto y me preocupa cómo estás; ¿quieres contarme?». No empieces por el cuerpo ni por la comida como acusación. Deja silencio después de preguntar: la respuesta necesita espaci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quien acompaña · Procedimiento: preparar una conversación de acompañamient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ucha y vali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 sin corregir cada frase y sin buscar culpables. Valida la emoción («debe ser muy cansado») sin validar la conducta. Si no sabes qué decir, dilo: «no sé qué hacer, pero no quiero dejarte sola con es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quien acompaña · Procedimiento: preparar una conversación de acompañamient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frece ayuda concre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ón un paso pequeño y verificable: buscar juntos un profesional, acompañar a la cita, ayudar con el transporte o el costo, esperar en la sala. Pregunta qué le resultaría más fácil; una ayuda impuesta se vive como otra pérdida de contro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quien acompaña · Procedimiento: preparar una conversación de acompañamient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ida el vínculo y pide orienta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la conversación, mantén el tema abierto y no conviertas cada comida en una inspección. Si la persona rechaza la ayuda, no amenaces ni te alejes: consulta tú con un profesional para saber cómo seguir y comparte la responsabilidad con otros adultos de confianz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quien acompaña · Caso ficticio: Camila y su hermano Dieg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amila, nombre inventado, evita las cenas, come a escondidas, va al baño después de comer y hace ejercicio de noche. La familia lo interpreta como una etapa o como cuidado personal. Diego quiere ayudar, pero teme empeorar la situación y no sabe si exage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quien acompaña · Caso ficticio: Camila y su hermano Dieg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decide hace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go escribe tres hechos observados y elige un momento privado, fuera de la mesa. Abre con «he notado» y evita hablar del cuerpo. Escucha sin interrumpir y no promete guardar el secreto si hay riesgo. Le ofrece acompañarla a una consulta y le deja claro que no va a vigilar sus platos ni su puer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quien acompaña · Caso ficticio: Camila y su hermano Diego · Paso 3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asa despué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ila no acepta de inmediato, pero no se cierra. Diego consulta con un profesional para saber cómo seguir, comparte la preocupación con su madre y acuerda no volver a comentar el cuerpo de su hermana en la mesa. Si apareciera un desmayo, dolor en el pecho o una debilidad extrema, buscaría atención urgente. La lección no le da un diagnóstico: le da una forma de acompañar sin invadir y sin abandon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ímite de quien acompaña]]></a:t>
            </a:r>
          </a:p>
        </p:txBody>
      </p:sp>
      <p:pic>
        <p:nvPicPr>
          <p:cNvPr id="3" name="" descr="Antes de hablar con alguien">
            <a:hlinkClick r:id="rId3" tooltip="Antes de hablar con alguie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visa en un minuto; cambia el tono de toda la conversa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7-senales-de-trastorno-y-cuando-pedir-ayud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rar a que toque fondo. El fondo no es un requisito para recibir ayuda y puede llegar con complicaciones médicas. La detección temprana importa para una recuperación completa; esperar es una decisión que se toma con la salud de otra person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ntar el cuerpo o el peso. Incluso un elogio («ya te ves más flaca») alimenta la fijación que ya existe. Habla de lo que observas en su conducta y de tu preocupación, no de su aparienc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un secreto absoluto. Puedes escuchar sin juzgar, pero no prometas silencio cuando hay riesgo. La confidencialidad tiene límites y conviene decirlo desde el inicio, con cuidado y sin dramatism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se en vigilante de platos y baños. La vigilancia aumenta el secreto y convierte la casa en un interrogatorio. Acompañar es ofrecer ayuda y sostener el vínculo, no controlar cada boc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ospechas pero no tienes certeza, habla de lo que observaste y pregunta cómo está; no esperes a tener un diagnóstic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se enoja al mencionarlo, no respondas con un ultimátum: deja la puerta abierta y busca orientación profesional.]]></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pide guardar el secreto, escucha sin prometer silencio cuando haya riesgo para su salud.]]></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un desmayo, dolor en el pecho, debilidad extrema o una idea de hacerse daño, busca atención urg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descr=""/>
          <p:cNvSpPr/>
          <p:nvPr/>
        </p:nvSpPr>
        <p:spPr>
          <a:xfrm>
            <a:off x="514350" y="1866900"/>
            <a:ext cx="8115300" cy="1809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1809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es menor de edad, involucra a un adulto responsable y a un profesional; no lo manejes en solitario.]]></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médica urgente si hay desmayo, dolor en el pecho, palpitaciones, debilidad extrema, confusión, deshidratación evidente, vómito con sangre o cualquier pensamiento de hacerse daño. No esperes una cita para esos sign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las señales se repiten durante semanas, si la persona se aísla, si deja de comer en público, si el ejercicio se volvió obligatorio o si el peso cambió sin proponérselo. También merece consulta el desgaste de quien cuida: acompañar no exige sostenerlo todo en soledad.]]></a:t>
            </a:r>
          </a:p>
        </p:txBody>
      </p:sp>
      <p:sp>
        <p:nvSpPr>
          <p:cNvPr id="10" name=""/>
          <p:cNvSpPr txBox="1"/>
          <p:nvPr/>
        </p:nvSpPr>
        <p:spPr>
          <a:xfrm>
            <a:off x="685800" y="27908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rastornos de la conducta alimentaria son enfermedades graves y tratables, y la detección temprana importa. Esta lección no diagnostica ni sustituye la valoración individual: describe señales, propone una conversación y marca cuándo acudir a atención profesion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spechas que alguien cercano tiene un trastorno de la conducta alimentaria. ¿Cuál es la mejor primera respues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terrogarla en la mesa sobre lo que com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blar a solas, describir lo observado y ofrecer ayuda concret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perar a que toque fondo para no equivocars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entar su cuerpo para que reaccion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importa pedir ayuda pron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así se evita hablar del tem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la detección y el tratamiento tempranos importan para una recuperación complet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el peso se normaliza sin tratamiento.]]></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sólo así la familia deja de preocupar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sola señal confirma que alguien tiene un trastorno de la conducta alimentar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ompañar incluye no vigilar cada plato ni la puerta del bañ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el ámbito donde se observ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onder envoltura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brir la llave después de come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jercicio obligatorio aunque haya les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sar ropa holgada para esconders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islarse y evitar reunione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ñ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ovimien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erp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Ánimo y vida social]]></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id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señales se observan; el ___ lo hace un profesional con criterios clínicos. La detección y el tratamiento ___ importan para una recuperación comple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serv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ompañ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t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tres hechos repetido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ablar a solas y sin comida de por medi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nterrogar en la mesa famili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Ofrecer acompañar a una consul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entar el cuerpo para que reaccion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otar cambios en el ánimo y el aislamient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rometer un secreto absolut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scuchar sin interrumpir con consejos]]></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Describir lo que se ve sin poner etiqueta]]></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ego nota que su hermana evita las cenas y va al baño después de comer.]]></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e tres hechos concretos y elige un momento privado para hablar.]]></a:t>
            </a:r>
          </a:p>
        </p:txBody>
      </p:sp>
      <p:sp>
        <p:nvSpPr>
          <p:cNvPr id="11" name=""/>
          <p:cNvSpPr txBox="1"/>
          <p:nvPr/>
        </p:nvSpPr>
        <p:spPr>
          <a:xfrm>
            <a:off x="628650" y="3343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e dice que está exagerando y que con voluntad se le va a pasar.]]></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ofrece acompañarla a una consulta y escucha sin interrumpi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la rechaza la ayuda, consulta con un profesional para saber cómo segui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6-r01-oa07-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6-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6-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6-r01-oa07-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señales de un diagnóstico, explicas por qué la ayuda temprana importa y sabes cómo abrir una conversación de acompañamient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señales y el procedimiento; escribe los tres hechos que observarías y la frase con la que abrirías la convers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persona a la que te gustaría acompañar. Escribe tres hechos observados, sin adjetivos, y una frase de apertura que no mencione su cuerpo. Después anota qué ayuda concreta podrías ofrecer y a quién pedirías orientación si la persona rechaza la primera conversación.]]></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pañar sin diagnos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observable, no 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cción tempr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 para una recuperación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r a so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público y sin comida de por 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il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menta el secreto y la vergüe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mayo, dolor torácico o daño autoinflig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acompañar sin diagnostic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6-r01-oa07-senales-de-trastorno-y-cuando-pedir-ayuda"/>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a tiemp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una señal y un diagnóstic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a tiemp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eñal es un hecho observable (saltarse comidas, aislarse, ir al baño después de comer). El diagnóstico lo hace un profesional con criterios clínicos de frecuencia, duración, deterioro y riesg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a tiemp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conviene esperar a que la persona toque fon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a tiemp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fondo puede llegar con complicaciones médicas y porque la detección temprana importa para una recuperación completa. Nadie necesita tocar fondo para merecer aten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a tiemp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abre una conversación de acompañamien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a tiemp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privado, sin comida de por medio, describiendo lo observado y preguntando cómo está: «he notado esto y me preocupa; ¿quieres contarme?». Sin etiquetas ni comentarios sobre el cuerp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a tiemp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yuda concreta se puede ofrece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a tiemp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r un profesional, acompañar a la primera cita, ayudar con transporte o costo, esperar en la sala. Una ayuda pequeña y elegida por la persona pesa más que un plan impuest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a tiemp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es una urgenci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acompañar a tiemp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desmayo, dolor en el pecho, debilidad extrema, confusión, deshidratación evidente, vómito con sangre o pensamientos de hacerse daño. No se espera una cita: se busca atención médica urgent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astornos de la conducta alimentaria son enfermedades graves y tratables, no etapas ni falta de voluntad. Las señales se observan en la comida, el baño, el ejercicio, el cuerpo y el ánimo; una sola no diagnostica, pero un patrón que persiste merece atención. La ayuda temprana importa para una recuperación completa, y nadie necesita tocar fondo para recibirl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a a solas, describe lo que viste, escucha sin etiquetar y ofrece una ayuda concreta. No vigiles platos ni prometas secretos absolutos; sostén el vínculo y busca orientación si la persona rechaza la primera conversación. Si hay desmayo, dolor en el pecho o ideas de hacerse daño, acude a atención urgente.]]></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to cierras el curso 26; el curso 27 te espera para comparar patrones alimentarios con criterios, no con promes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Describe los trastornos como enfermedades graves y tratables, marcadas por alteraciones severas de la conducta alimentaria, y destaca la detección y el tratamiento tempranos. Se cita sin diagnosticar ni sustituir la valoración profesion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del 16-10-2025 que propone patrones y prácticas alimentarias más saludables y sostenibles; se usa para el contexto de la mesa, no para pautas clínica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Enmarca la alimentación como un conjunto de alimentos y variedad; se usa para el contexto social de la comida, no para fijar cantidades ni diagnostica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7-senales-de-trastorno-y-cuando-pedir-ayuda"/>
              </a:rPr>
              <a:t><![CDATA[Señales de un trastorno de la conducta alimentaria y cuándo pedir ayu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diagnostica,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2026-10-26T08:34:35Z</dcterms:created>
  <dcterms:modified xsi:type="dcterms:W3CDTF">2026-10-26T08:34:35Z</dcterms:modified>
  <dc:title>Señales de un trastorno de la conducta alimentaria y cuándo pedir ayuda</dc:title>
  <dc:description>Presentación editable del OA «Señales de un trastorno de la conducta alimentaria y cuándo pedir ayuda». Enlace: https://saludyestetica.lumbre.lat/object/sye-c26-r01-oa07-senales-de-trastorno-y-cuando-pedir-ayuda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