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magen corporal y respeto a la diversidad corpora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magen corporal y respeto a la diversidad corpor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magen corporal no es el cuerp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viene la presión estética»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viene la presión estética»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viene la presión estética»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viene la presión estética»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des, filtros y comparació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foto al espejo: cómo se forma la presión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van de una imagen editada a un juicio sobre el propio cuerpo, y dónde se puede interve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versidad corporal: no hay un cuerpo correct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hablar del cuerpo sin juici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ormas de mirar un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mide salud: la primera sólo mide distancia a un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imagen corporal duel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feed y tu voz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qué consu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días apunta las cuentas que abres y el momento del día. No analices el contenido todavía: sólo registra qué aparece y cuándo. La mayoría descubre que mira las mismas cinco cuentas en los mismos ratos mu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feed y tu voz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istingue producción de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tres fotos que te hagan compararte y busca lo que no se ve: luz, postura, filtro, edición, selección. No para desacreditar a nadie, sino para recordar que estás mirando un resultado y no un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feed y tu voz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ilencia sin d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lencia o deja de seguir las cuentas que te dejan con ganas de medirte. No hace falta anunciarlo ni justificarlo. Conserva las que muestran procesos, cuerpos distintos o temas que te interesan por otr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feed y tu voz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mbia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aparezca el espejo, sustituye «¿cómo me veo?» por «¿qué necesita mi cuerpo hoy?». La segunda pregunta admite respuestas concretas: descanso, comida, agua, movimiento, compañía o un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feed y tu voz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saya 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dos frases para los comentarios sobre tu cuerpo y dítelas en voz alta: «prefiero no hablar de eso» y «gracias, estoy bien». Tenerlas listas evita que la sorpresa te obligue a expl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feed y tu voz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sin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dos semanas observa cuánto comparas, cuánto evitas y cómo te sientes al mirar fotos. No uses el peso ni las medidas como criterio: la imagen corporal no se mide así. Si el malestar sigue igual o crece, busca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oto del cumpleaños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publicó una foto retocada y recibió un comentario sobre su cuerpo. Esa noche evitó la cena y al día siguiente se sintió culpable por haber comido. Lleva semanas comparándose con cuentas de ejercicio y revisando su perfil para contar «me g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oto del cumpleaños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ve al separar l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o que pasó, Renata distingue tres cosas que estaban mezcladas: un comentario ajeno, una foto producida y una voz interna que tradujo ambas en una orden. También nota que la culpa no vino de la cena, sino del veredicto. No encuentra ningún dato de salud en el episodio: sólo una comparación y una conducta para calmar el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oto del cumpleaños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no cambia su cuerpo ni empieza una dieta. Silencia dos cuentas que la hacen medirse, deja el teléfono fuera del baño y ensaya una respuesta para los comentarios. Conserva sus comidas normales y no se pesa para medir el avance. Si el malestar con su imagen sigue interfiriendo en su vida, pide una cita con un profesional. La lección no le dice cómo verse: le da criterios para dejar de convertir cada imagen en un exa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s de hablar de un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en silencio, antes de decir la frase que ya tienes en la b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presentación, los sentimientos y las conductas que tienes hacia tu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corporal es una experiencia: lo que piensas, sientes y haces alrededor de tu cuerpo. No es una medida ni el juicio ajeno, y no se detecta con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la imagen corporal como representación, sentimientos y conductas, distinta de las medidas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foto es una producción y no un espejo de tu vid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to pasó por selección, luz, postura y edición. Compararla con tu día completo es una comparación desigual; además, la apariencia no informa sobre la salud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la foto como resultado de un proceso y separa apariencia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es una experiencia y no una medida. Cambiar el cuerpo puede cambiar algo, pero no garantiza que el juicio desaparezca; por eso se trabaja también lo que se piensa, se consume y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la frase «si cambio mi cuerpo, cambiará lo que siento» a veces no resuelve el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mentario sobre la apariencia rara vez informa y suele quedarse. Por eso la lección propone no opinar sobre cuerpos ajenos sin invitación y hablar de conductas cuando el tema es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comentario repetido como algo que enseña a esconderse y a evitar fotos o consul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en corporal → Representación y sentimientos hacia el propio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versidad corporal → Variación real de tamaños, formas y capac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tro → Herramienta que cambia la imagen antes de publ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aración ascendente → Medirse con alguien que se percib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erpo neutral → Mirar sin elogio ni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describe una parte distinta del problema: la experiencia, la variación real, la producción de la imagen, la comparación y la mirad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periencia · var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se vive; el cuerpo se mide. La variación es la regla y no un defecto, y por eso no existe un cuerpo correcto con el que comparar a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xperiencia y medida, y presenta la diversidad como hech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antes de opinar → Resp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 veo más llenita» → Juicio sobre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e cuerpo no vas a conseguir trabajo» → Presión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blar de lo que alguien hace, no de cómo se ve → Resp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entar la lonja de un familiar en la comida → Juicio sobre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uncio que promete «el cuerpo del verano» → Presión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sponder «prefiero no hablar de mi cuerpo» → Resp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mpararte con una foto editada → Presión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Decidir no opinar sobre un cuerpo ajeno → Resp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speto no opina sin invitación; el juicio señala una diferencia; la presión estética convierte un ideal en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si se ve así en las fotos, su salud debe estar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pariencia no informa sobre la salud: no se puede saber cómo está alguien mirando una foto. Las demás líneas describen acciones que reducen el ruido y buscan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firma que la salud no se ve y que confundir apariencia con salud lleva a felicitar o juzgar si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6-imagen-corporal-y-divers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comentario que escuchaste sobre un cuerpo, propio o ajeno. Escribe quién lo dijo, qué pretendía y qué quedó después. Luego escribe la frase que te gustaría haber dicho o escuchado, y una acción pequeña para cambiar lo que consumes en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mirar el cuerpo si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mirar el cuerpo si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imagen corporal no es lo mismo que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imagen es la representación y los sentimientos que construyes sobre tu cuerpo; el cuerpo es lo que se puede medir. Dos personas con cuerpos parecidos pueden vivir su imagen de forma 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y detrás de una foto que parece espontá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lección entre muchas tomas, luz, postura, encuadre, edición y filtros. Lo que ves es un resultado; compararlo con tu día completo es una comparación des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sponde a un comentario sobre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frase breve y sin explicación: «prefiero no hablar de mi cuerpo», «gracias, estoy bien». No le debes a nadie una justificación sobre cómo t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uerpo neutral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mirar el cuerpo sin elogio ni castigo, como un instrumento que sirve para vivir. No es indiferencia ni una nueva regla de positividad oblig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consultar por la imagen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vitar espejos, fotos o reuniones se vuelve costumbre, cuando compararte ocupa horas o cuando el malestar interfiere con tu vida. No hace falta un diagnóstico para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6-imagen-corporal-y-divers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7251" r:id="rId1"/>
    <p:sldLayoutId id="2482017252" r:id="rId2"/>
    <p:sldLayoutId id="2482017253" r:id="rId3"/>
    <p:sldLayoutId id="24820172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ef8a6a7d0ee7eb948dfdf0730813f994149c6aa22ea27fd1.jpg"/>
  <Relationship Id="rId3" Type="http://schemas.openxmlformats.org/officeDocument/2006/relationships/hyperlink" Target="https://saludyestetica.lumbre.lat/object/sye-c26-r01-oa06-imagen-corporal-y-divers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6-imagen-corporal-y-diversidad" TargetMode="External"/>
  <Relationship Id="rId4" Type="http://schemas.openxmlformats.org/officeDocument/2006/relationships/hyperlink" Target="https://saludyestetica.lumbre.lat/object/sye-c26-r01-oa06-imagen-corporal-y-diversidad"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6-r01-oa06-imagen-corporal-y-diversidad" TargetMode="External"/>
  <Relationship Id="rId4" Type="http://schemas.openxmlformats.org/officeDocument/2006/relationships/hyperlink" Target="https://saludyestetica.lumbre.lat/object/sye-c26-r01-oa06-imagen-corporal-y-divers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6-r01-oa06-imagen-corporal-y-diversidad" TargetMode="External"/>
  <Relationship Id="rId4" Type="http://schemas.openxmlformats.org/officeDocument/2006/relationships/hyperlink" Target="https://saludyestetica.lumbre.lat/object/sye-c26-r01-oa06-imagen-corporal-y-diversidad"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hyperlink" Target="https://saludyestetica.lumbre.lat/object/sye-c26-r01-oa06-imagen-corporal-y-diversidad"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6-imagen-corporal-y-diversidad"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a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rpo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e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vers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por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6-imagen-corporal-y-divers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 presión estética que rodea la imagen corporal, distinguir la imagen que cada persona construye de su cuerpo de las medidas que lo describen, y practicar formas de hablar del cuerpo —propio y ajeno— sin juicio, sin diagnosticar y sin convertirlo en una nueva reg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6 sobre imagen corporal: de dónde viene la presión estética, cómo las redes y los filtros distorsionan la comparación, por qué la diversidad corporal no es una excepción y cómo hablar del cuerpo sin juici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magen corporal · presión estética · redes sociales · diversidad corporal · respe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magen corporal y respeto a la diversidad corpor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y que quieren revisar la presión estética que reciben. No requiere conocimientos previos. Es formación educativa: no diagnostic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magen corporal y respeto a la diversidad corpor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tiene veinticuatro años y celebra el cumpleaños de su mejor amiga. Antes de salir se toma seis fotos, elige una, le sube el brillo y la publica. A la media hora su tía comenta: «qué llenita te ves, ¿ya dejaste el gimnasio?». Renata se ríe, guarda el teléfono y pasa la noche calculando cómo se ve de perfil. Al llegar a casa se mira en el espejo del baño, se pellizca la cintura y decide no cen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magen corporal y respeto a la diversidad corpor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ubo una discusión ni una dieta: hubo un comentario, una foto y una voz que tradujo todo eso en una orden. Al día siguiente se siente culpable por la cena que sí comió y vuelve a revisar la publicación para contar los «me gusta». Esta lección no le va a decir a Renata cómo debe vers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va a mostrar de dónde viene esa voz, qué parte de lo que ve es una producción y qué puede hacer para mirar su cuerpo —y el de los demás— sin convertir cada imagen en un veredi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magen corporal no es el cuer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Renata se mira al espejo no ve centímetros: ve una historia. Recuerda el comentario de una tía, la foto del año pasado, la talla que ya no le queda y la voz que le dice que debería verse de otra manera. Eso que aparece en ese momento no es el cuerpo: es la imagen corporal, la representación que cada persona construye de su cuerpo, con sus sentimientos y sus conductas alrededor. Incluye lo que piensas cuando te ves, lo que sientes al probarte ropa y lo que haces después: revisarte, esconderte, evitar fotos o comparar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magen corporal no es el cuer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corporal cambia con el estado de ánimo, la salud, la edad, la ropa disponible y las personas con las que estás. Dos personas con cuerpos parecidos pueden vivir su imagen de forma opuesta: una se siente cómoda y otra evita los espejos. Por eso no sirve como medida ni como veredicto: es una experiencia, no un dato. Confundirla con el cuerpo lleva a una conclusión falsa —«si cambio mi cuerpo, cambiará lo que siento»— que a veces funciona un tiempo y muchas veces no resuelve el malestar. Cuidar la imagen corporal no es vanidad: es parte de habitar el cuerpo sin vivir en guerra con é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viene la presión estétic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estética no llega de un solo lugar. Se aprende en la familia («ya te salió lonjita»), en la escuela, en el trabajo, en los anuncios, en los servicios de belleza y en las fotos que circulan.]]></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 ambiente que repite qué cuerpos son aceptables y cuáles deben corregirse, y lo hace con tanta naturalidad que parece sentido comú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viene la presión estétic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cuerpo queda fuera: al delgado se le pide músculo, al musculoso se le pide definición, al cuerpo con discapacidad se le esconde, y a quien cambió de peso se le felicita o se le vigila. Los ideales también cambian con las décadas: lo que hoy se considera ideal no era el ideal de otras épocas ni de otras cultur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viene la presión estétic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ifícil es que la presión no siempre se presenta como presión. Se disfraza de salud («es por tu bien»), de disciplina («tienes que cuidarte») y de afecto («te lo digo porque te quiero»). Por eso un comentario sobre el cuerpo puede sentirse como cuidado y doler como juicio al mismo tiempo. La salida no es discutir cada frase, sino separar dos cosas: una preocupación por la salud, que se habla con datos y con un profesional, y una opinión sobre la apariencia, que no necesita ser dicha. El cuerpo de otra persona no es un proyecto público ni un tema de sobrem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viene la presión estétic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de dónde viene la presión estética y propone formas de hablar del cuerpo sin juicio; no diagnostica, no prescribe diet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versidad no es una excepci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un cuerpo correcto con el que comparar a los demás. La variación de tamaños, formas y capacidades es lo normal; los ideales estrechos son los que cambian con el mercado y con la déc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viene la presión estétic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os insumos, no el espej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uenta te hace medirte cada vez que la abres, silénciala. Un feed no cambia el cuerpo; cambia lo que crees que es norm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des, filtros y compa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 publicada no es un espejo. Antes de llegar a la pantalla pasó por selección —de cincuenta tomas se elige una—, por luz, postura, encuadre, edición y filtros. Lo que ves es el resultado de un proceso; lo que comparas es tu día completo contra el mejor minuto de otra persona. La comparación con imágenes editadas tiene un nombre: comparación ascendente, medirse con alguien que se percibe mejor en un rasgo que importa. No es una falla moral; es una respuesta previsible a un entorno que muestra sólo resultados y esconde el trabajo, el cansancio y el cuerpo sin encuad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des, filtros y compa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goritmo aprende qué retiene la atención y repite lo que provoca comparación, admiración o incomodidad. Con el tiempo, la pantalla se vuelve un espejo deformado que devuelve siempre el mismo mensaje. Poner límites no es censurar: es elegir los insumos. Silenciar cuentas que te hacen medirte, dejar de seguir a quien sólo muestra cuerpos editados, quitar el teléfono del baño y de la cama, y buscar voces que muestren procesos y cuerpos distintos. Un feed no cambia el cuerpo; cambia lo que crees que es nor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des, filtros y comparación]]></a:t>
            </a:r>
          </a:p>
        </p:txBody>
      </p:sp>
      <p:pic>
        <p:nvPicPr>
          <p:cNvPr id="3" name="" descr="De la foto al espejo: cómo se forma la presión estética">
            <a:hlinkClick r:id="rId3" tooltip="De la foto al espejo: cómo se forma la presión estética"/>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van de una imagen editada a un juicio sobre el propio cuerpo, y dónde se puede interven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6-imagen-corporal-y-diversidad"/>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versidad corporal: no hay un cuerpo corre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erpos varían en tamaño, altura, proporciones, piel, cabello, capacidad de movimiento, edad, cicatrices y marcas. Esa variación es la regla, no la excepción: no existe un cuerpo correcto con el que comparar a los demás. Lo que existe son cuerpos que funcionan de maneras distintas y que necesitan cosas distintas. Los ideales estéticos son estrechos y cambian con el mercado; la diversidad corporal es un hecho observable, no una consigna. Reconocerla no obliga a celebrar cada cuerpo: obliga a no tratarlo como un defecto que hay que corregir en públ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versidad corporal: no hay un cuerpo corre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ud no se ve. No se puede saber si alguien tiene diabetes, si duerme mal, si está en tratamiento o si come de forma suficiente mirando su cintura. Cuando se confunde apariencia con salud, se cometen dos errores: se felicita a quien adelgazó sin saber por qué, y se juzga a quien engordó sin saber qué atraviesa. La burla y el comentario repetido enseñan a esconderse, a evitar fotos y a veces a evitar consultas. El respeto empieza por un acuerdo simple: el cuerpo de cada persona es suyo, y no se opina sobre él sin invi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versidad corporal: no hay un cuerpo corr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cotidianas de presión estética y una forma de responderlas. La tercera columna no busca ganar la discusión: busca bajar el ru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228850"/>
                <a:gridCol w="2438400"/>
                <a:gridCol w="3448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tía dice «te veo más llen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ponde con una explicación o con un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iero no hablar de mi cuerpo»; cambiar de tema sin discu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s una foto tuya y sientes vergüe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visa la foto y se juzga el día ent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r el juicio, cerrar la galería y mirar qué cuentas consu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miga anuncia que empieza otr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 uno o se copia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sin adoptarlo; preguntar qué necesita, no cuánto quiere 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228850"/>
                <a:gridCol w="2438400"/>
                <a:gridCol w="3448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comentar el cuerpo de algu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justifica como «por su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si te lo pidieron; si no, hablar de conductas o cal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s horas comparando cuerpos en 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iente normal porque todos lo ha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un límite de tiempo y silenciar cuentas que te hacen medi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del cuerpo sin ju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 del cuerpo sin juicio se puede practicar con tres reglas. Primera: no comentar cuerpos que no te pidieron comentar. Segunda: si el tema es la salud, hablar de conductas y datos —sueño, movimiento, cómo se siente, qué dijo el profesional—, no de apariencia. Tercera: preguntar antes de aconsejar. Frases como «¿cómo te sientes?», «¿quieres que hablemos de eso?» o «prefiero no opinar sobre cuerpos» abren conversación sin inspección. Con niños y adolescentes la regla pesa más: se comenta lo que hacen, no cómo se ven, porque la frase de un adulto se queda más tiempo que el pla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del cuerpo sin ju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comentarios también se entrena. No le debes una explicación a nadie: «gracias, estoy bien», «prefiero no hablar de mi cuerpo» o «eso no lo voy a discutir» son respuestas completas. Si la positividad forzada («¡me encanta mi cuerpo!») se siente como otra regla que hay que cumplir, existe una alternativa más sobria: el cuerpo neutral, mirarlo sin elogio ni castigo, como se mira un instrumento que sirve para vivir. Respetar el cuerpo no exige admirarlo; exige no atacarlo. Esa diferencia deja espacio para decidir con menos ru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del cuerpo sin juicio]]></a:t>
            </a:r>
          </a:p>
        </p:txBody>
      </p:sp>
      <p:pic>
        <p:nvPicPr>
          <p:cNvPr id="3" name="" descr="Cuatro formas de mirar un cuerpo">
            <a:hlinkClick r:id="rId3" tooltip="Cuatro formas de mirar un cuerp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mide salud: la primera sólo mide distancia a un ide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6-imagen-corporal-y-divers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corporal due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momento en que la imagen corporal deja de ser un tema privado y empieza a organizar la vida. Señales para notarlo: evitar espejos o fotos, revisarte muchas veces al día, compararte durante horas, usar ropa para esconder el cuerpo, cancelar reuniones por cómo te ves, sentir vergüenza antes de estar con alguien o dejar que un comentario arruine la semana. También cuenta lo que haces para no sentir: comer a escondidas, saltarte comidas, mirar el cuerpo en cada vidrio. No es un diagnóstico ni una etiqueta: es una lista de señales que indican sufrimiento y que merecen convers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corporal due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yuda a tiempo cambia el curso. La NIMH describe los trastornos de la conducta alimentaria como enfermedades graves y tratables, y señala que la detección y el tratamiento tempranos importan para una recuperación completa. No necesitas tener un diagnóstico para consultar; puedes empezar por un psicólogo o un médico con experiencia en imagen corporal y conducta alimentaria. En la siguiente lección verás las señales de un trastorno y cómo acompañar a alguien. Aquí basta una idea: tu cuerpo no es un proyecto escolar que hay que entregar bi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Procedimiento: revisar tu feed y tu voz en dos seman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qué consum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días apunta las cuentas que abres y el momento del día. No analices el contenido todavía: sólo registra qué aparece y cuándo. La mayoría descubre que mira las mismas cinco cuentas en los mismos ratos muer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Procedimiento: revisar tu feed y tu voz en dos seman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gue producción de espej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res fotos que te hagan compararte y busca lo que no se ve: luz, postura, filtro, edición, selección. No para desacreditar a nadie, sino para recordar que estás mirando un resultado y no una v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Procedimiento: revisar tu feed y tu voz en dos seman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lencia sin dram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lencia o deja de seguir las cuentas que te dejan con ganas de medirte. No hace falta anunciarlo ni justificarlo. Conserva las que muestran procesos, cuerpos distintos o temas que te interesan por otra raz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Procedimiento: revisar tu feed y tu voz en dos seman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la pregu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zca el espejo, sustituye «¿cómo me veo?» por «¿qué necesita mi cuerpo hoy?». La segunda pregunta admite respuestas concretas: descanso, comida, agua, movimiento, compañía o una pau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Procedimiento: revisar tu feed y tu voz en dos seman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saya una respu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dos frases para los comentarios sobre tu cuerpo y dítelas en voz alta: «prefiero no hablar de eso» y «gracias, estoy bien». Tenerlas listas evita que la sorpresa te obligue a explicar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Procedimiento: revisar tu feed y tu voz en dos seman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in báscu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dos semanas observa cuánto comparas, cuánto evitas y cómo te sientes al mirar fotos. No uses el peso ni las medidas como criterio: la imagen corporal no se mide así. Si el malestar sigue igual o crece, busca apoyo profesion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Caso ficticio: la foto del cumpleaños de Renat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publicó una foto retocada y recibió un comentario sobre su cuerpo. Esa noche evitó la cena y al día siguiente se sintió culpable por haber comido. Lleva semanas comparándose con cuentas de ejercicio y revisando su perfil para contar «me gus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Caso ficticio: la foto del cumpleaños de Renat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e al separar las piez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o que pasó, Renata distingue tres cosas que estaban mezcladas: un comentario ajeno, una foto producida y una voz interna que tradujo ambas en una orden. También nota que la culpa no vino de la cena, sino del veredicto. No encuentra ningún dato de salud en el episodio: sólo una comparación y una conducta para calmar el malest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magen corporal duele · Caso ficticio: la foto del cumpleaños de Renata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no cambia su cuerpo ni empieza una dieta. Silencia dos cuentas que la hacen medirse, deja el teléfono fuera del baño y ensaya una respuesta para los comentarios. Conserva sus comidas normales y no se pesa para medir el avance. Si el malestar con su imagen sigue interfiriendo en su vida, pide una cita con un profesional. La lección no le dice cómo verse: le da criterios para dejar de convertir cada imagen en un exa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magen corporal duele]]></a:t>
            </a:r>
          </a:p>
        </p:txBody>
      </p:sp>
      <p:pic>
        <p:nvPicPr>
          <p:cNvPr id="3" name="" descr="Cinco preguntas antes de hablar de un cuerpo">
            <a:hlinkClick r:id="rId3" tooltip="Cinco preguntas antes de hablar de un cuerpo"/>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en silencio, antes de decir la frase que ya tienes en la bo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6-imagen-corporal-y-diversidad"/>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cambiar el cuerpo arregla la imagen. La imagen corporal es una experiencia y no una medida. Una persona puede cambiar de peso y seguir viéndose con el mismo juicio; otra puede no cambiar nada y vivir mejor. Empezar por el cuerpo suele dejar el problema intact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ntar el cuerpo ajeno «por salud». La salud se valora con datos y en consulta, no con una mirada en la sobremesa. Un comentario sobre el cuerpo de otra persona rara vez informa: casi siempre señala una diferencia y deja una frase que se que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positividad en otra regla. «Debo amar mi cuerpo todos los días» puede volverse una exigencia más. El cuerpo neutral ofrece una salida más realista: no elogiar ni castigar, simplemente no tener una opinión obligatoria sobre la aparienci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avance con la báscula o con fotos. Si el objetivo es la relación con la imagen, el peso y las fotos no miden lo que cambió. Observa cuánto comparas, cuánto evitas y cuánto espacio mental ocupa el tema; esas señales sí responden al traba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comentario sobre tu cuerpo te arruina el día, respóndelo con una frase breve y no con una explic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uenta te hace compararte cada vez que la abres, silénciala: elegir insumos no es censur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opinar sobre un cuerpo, pregúntate si te lo pidieron y si el comentario ayuda en alg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nfundes salud con apariencia, busca datos: cómo se siente la persona, qué dice su profesional, qué h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vitar fotos, espejos o reuniones se volvió costumbre, consulta aunque no tengas un diagnóstic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a preocupación por tu cuerpo ocupa gran parte del día, si evitas espejos, fotos o reuniones, si te revisas o te pellizcas muchas veces, si usas ropa para esconderte, si la vergüenza interfiere con tu vida sexual o social, o si cambiaste comidas, ejercicio o peso sin proponérte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malestar que no cede, la tristeza o la ansiedad persistentes y cualquier pensamiento de hacerte daño. Los trastornos de la conducta alimentaria son enfermedades graves y tratables, y la detección temprana importa. Si alguien te comenta el cuerpo de forma constante, puedes poner un límite y buscar apoyo; no tienes que resolverlo sola ni solo.]]></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sustituye la valoración individual: describe señales y propone formas de hablar del cuerpo con respe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la imagen corpo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eso y la talla medidos en una báscul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presentación, los sentimientos y las conductas que tienes hacia tu cuerp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juicio que otras personas hacen de tu aparienci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enfermedad que se detecta con una fotograf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s la foto de alguien con un cuerpo que admiras. ¿Qué lectura es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u cuerpo debería parecerse al suy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foto es una producción y no un espejo de tu vida diari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a persona tiene mejor salud que tú.]]></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bes cambiar tu alimentación para lograrl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imagen corporal se corrige cambiando el tamaño del cuerp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blar del cuerpo de otras personas puede afectar cómo se sienten con el suy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en corpor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versidad corpor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lt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ación ascend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erpo neutral]]></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riación real de tamaños, formas y capacida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rramienta que cambia la imagen antes de publicar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rse con alguien que se percibe mejo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rar sin elogio ni castig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presentación y sentimientos hacia el propio cuerp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magen corporal es una ___ y no una medida. La diversidad corporal describe la ___ real de los cuerpos, no una excepción que haya que correg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e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icio sobre el cuerp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ión estét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antes de opina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veo más lleni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e cuerpo no vas a conseguir trabaj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blar de lo que alguien hace, no de cómo se v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entar la lonja de un familiar en la comi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uncio que promete «el cuerpo del ver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sponder «prefiero no hablar de mi cuerp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mpararte con una foto edita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Decidir no opinar sobre un cuerpo ajen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ata nota que evita las fotos desde hace meses.]]></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e revisar qué cuentas mira y silenciar las que la hacen compararse.]]></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si se ve así en las fotos, su salud debe estar mal.]]></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la con una amiga y le cuenta que lleva semanas sintiéndose mal con su cuerp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ide una cita para hablarlo con un profesio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6-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imagen corporal de medidas del cuerpo, reconoces la presión estética y sabes qué decir ante un comentario sobre el cuerpo.]]></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miradas y vuelve a hacer la lista de cuentas y frases que te hacen medir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comentario que escuchaste sobre un cuerpo, propio o ajeno. Escribe quién lo dijo, qué pretendía y qué quedó después. Luego escribe la frase que te gustaría haber dicho o escuchado, y una acción pequeña para cambiar lo que consumes en pantall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irar el cuerpo sin veredi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encia, no medida d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iente que dicta qué cuerpos val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pub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ción: selección, luz y 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ersidad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ción real, no ex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neu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sin elogio ni ca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irar el cuerpo sin veredic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6-imagen-corporal-y-diversidad"/>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l cuerpo con respe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imagen corporal no es lo mismo que el cuerp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l cuerpo con respet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imagen es la representación y los sentimientos que construyes sobre tu cuerpo; el cuerpo es lo que se puede medir. Dos personas con cuerpos parecidos pueden vivir su imagen de forma opues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l cuerpo con respe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y detrás de una foto que parece espontáne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l cuerpo con respet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lección entre muchas tomas, luz, postura, encuadre, edición y filtros. Lo que ves es un resultado; compararlo con tu día completo es una comparación desigu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l cuerpo con respe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sponde a un comentario sobre el cuerp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l cuerpo con respet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frase breve y sin explicación: «prefiero no hablar de mi cuerpo», «gracias, estoy bien». No le debes a nadie una justificación sobre cómo te v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l cuerpo con respe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uerpo neutral y qué no 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l cuerpo con respet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mirar el cuerpo sin elogio ni castigo, como un instrumento que sirve para vivir. No es indiferencia ni una nueva regla de positividad obligatori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l cuerpo con respe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consultar por la imagen corpor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hablar del cuerpo con respet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vitar espejos, fotos o reuniones se vuelve costumbre, cuando compararte ocupa horas o cuando el malestar interfiere con tu vida. No hace falta un diagnóstico para pedir ayu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corporal es una experiencia, no una medida, y no se arregla cambiando el cuerpo. La presión estética llega de la familia, la escuela, el trabajo y las pantallas, y se disfraza de salud o de afecto. Las fotos son producciones; comparar tu día con el mejor minuto de otra persona es una comparación desigual.]]></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erpos varían y la salud no se ve: el respeto empieza por no opinar sobre cuerpos ajenos sin invitación y por no convertir el propio en un examen. Elige qué consumes, ensaya una respuesta y, si el malestar interfiere con tu vida, pide ayu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iguiente lección verás qué señales de un trastorno de la conducta alimentaria conviene observar y cómo acompañar a algui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como enfermedades graves y tratables, la fijación con el peso o la figura y la importancia de la detección temprana; se cita en el cierre y el escalamiento, sin diagnostic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contexto de la mesa, no para pautas individual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nmarca la alimentación como un conjunto de alimentos y no como una regla aislada; se usa para el enfoque general, no para fijar cantidades ni diagnostic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6-imagen-corporal-y-diversidad"/>
              </a:rPr>
              <a:t><![CDATA[Imagen corporal y respeto a la diversidad corpo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diagnostica,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2026-10-26T07:49:38Z</dcterms:created>
  <dcterms:modified xsi:type="dcterms:W3CDTF">2026-10-26T07:49:38Z</dcterms:modified>
  <dc:title>Imagen corporal y respeto a la diversidad corporal</dc:title>
  <dc:description>Presentación editable del OA «Imagen corporal y respeto a la diversidad corporal». Enlace: https://saludyestetica.lumbre.lat/object/sye-c26-r01-oa06-imagen-corporal-y-diversidad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