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4-restriccion-y-compensa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stricción y compensación: el ciclo que no sostiene»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iclo no empieza en el atracón»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restringir no se sostiene»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restringir no se sostiene»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restringir no se sostiene»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ensar no borra lo que comist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l ciclo que se aprieta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iezas que se alimentan entre sí y una salida que no es apretar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tracón no es falta de voluntad»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í ayuda: suficiente, regular y flexibl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respuestas al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cambian y qué no prome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alir del ciclo sin empezar otro»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alir del ciclo sin crear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a regla ex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te pedías: saltar el desayuno, no comer pan, comer sólo ensalada. Sin la regla escrita, el exceso parece un fallo de carácter y no se ve la primera pieza del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alir del ciclo sin crear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Mira la comp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z una lista de lo que haces después de comer de más: ejercicio, saltarte comidas, restringir al día siguiente, pesarte. Reconocerla es el primer paso para suspende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alir del ciclo sin crear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Suspende la comp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una semana, no pagues lo comido. Si el impulso es fuerte, camina, llama a alguien o espera; no añadas otra regla. Si la compensación es intensa o difícil de dejar, busca apoyo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alir del ciclo sin crear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Vuelve a la siguiente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e con normalidad en el siguiente horario, aunque hayas comido de más. No la saltes ni la recortes. El objetivo es que el cuerpo vuelva a confiar en que habrá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alir del ciclo sin crear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Incluye un alimento prohi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uno y cómelo en un contexto tranquilo, en una porción que puedas disfrutar. No es una prueba de fuerza de voluntad: es una forma de quitarle el aura de prohib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alir del ciclo sin crear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ide ayuda si el ciclo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os episodios se repiten, si sientes que no puedes parar o si aparecen vómito, laxantes o ejercicio compulsivo, consulta. No necesitas estar en crisis para pedir ori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lunes de And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Andrea, nombre inventado, tiene veintinueve años. El lunes decide comer sólo una ensalada al mediodía y nada por la noche. El miércoles está irritable y el viernes, en una reunión, come más de lo previsto. El sábado hace dos horas de ejercicio para compensar y el domingo se siente culp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lunes de And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muestra el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escribir la semana, Andrea ve que el exceso del viernes llegó después de cuatro días comiendo muy poco. También ve que el sábado no descansó y que el domingo apenas comió para «equilibrar». No era falta de voluntad: era una regla que pedía demasiado y una compensación que preparaba la siguiente vue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lunes de Andr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drea no empieza otra dieta el lunes. Esa semana desayuna, come y cena con normalidad; después de la reunión del viernes no se salta nada ni castiga con ejercicio. Incluye pan en el desayuno y observa qué pasa. No se pesa para medir el experimento. Si el ciclo vuelve, no se insulta: lo anota y pide ayuda si le cuesta sostenerlo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señales para mirar el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es un examen ni un diagnóstico: es una invitación a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la regla restri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xceso suele llegar después de una restricción que pedía demasiado. La regla es la primera pieza; el atracón es una respuesta, no el origen moral d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scribe el ciclo con la restricción como primer eslabón y el exceso como con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4-restriccion-y-compensac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Volver a la siguiente comida con norm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olver a la siguiente comida sin compensar mantiene la regularidad y evita que el ciclo se apriete. Las otras opciones son compensaciones o prohibiciones que lo refuerz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ropone suspender la compensación y volver a la siguiente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4-restriccion-y-compensac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tracón se relaciona con restricción previa, hambre, emociones y contextos, no con un defecto de carácter. La vergüenza no ayuda a entenderlo ni a busca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el atracón del juicio moral y lo sitúa dentro de un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4-restriccion-y-compensac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uerpo no funciona como una cuenta que se resta. El ejercicio como castigo refuerza la lógica de deuda y no repar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explica que la compensación no borra lo comido y que el movimiento no debe ser peni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4-restriccion-y-compensac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stricción → Comer menos de lo que neces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tracón → Comer más de lo previsto con mal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ensación → Ejercicio castigo o saltarse com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ulpa → Pide otra regla y cierra la vue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lexibilidad → Admite días distintos sin vered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ieza tiene una función dentro del ciclo; reconocerlas permite interrump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4-restriccion-y-compensac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gla · compensación · regula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gla restrictiva inicia el ciclo, la compensación lo refuerza y la regularidad es la salida. No se sale con otra regla más d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ropone suspender la compensación y recuperar comidas regul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4-restriccion-y-compensac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Saltarse el desayuno para bajar → Restr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ohibir el pan → Restr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acer dos horas de ejercicio para pagar → Comp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altarse la cena después de comer de más → Comp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er a la misma hora → Alternativa qu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Incluir el alimento prohibido → Alternativa qu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omer sólo una porción pequeña todo el día → Restr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Volver a la siguiente comida sin castigo → Alternativa qu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Restringir más al día siguiente → Comp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stringir y compensar aprietan el ciclo; las alternativas devuelven regularidad y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4-restriccion-y-compensac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domingo decidí saltarme el desayuno y la comida para equili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altarse comidas para equilibrar es una compensación: no repara lo comido y prepara otra vuelta del ciclo. El error está en tratar la comida como una deuda que se paga con ha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ñala que la compensación no borra lo comido y que la siguiente comida debe ser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4-restriccion-y-compensac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intentaste compensar lo que comiste. ¿Qué regla habías impuesto antes, qué hambre apareció y qué hiciste después? Escribe una respuesta distinta para la siguiente comida, sin cas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atracón no es el primer eslab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uele llegar después de una restricción que pedía demasiado. La regla, el hambre y la prohibición preparan el terreno; el exceso es una respuesta pre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mpensar con ejercicio equilibra lo que com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l cuerpo no funciona como una cuenta que se resta. El ejercicio como castigo refuerza la lógica de deuda y alimenta el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después de come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olver a la siguiente comida con normalidad, sin saltarla ni recortarla. Suspender la compensación y mirar qué regla había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comer con flexi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un día distinto no borre la semana. Se come con regularidad y se incluyen alimentos variados, sin convertir cada comida en un exa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sultar por el cic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los episodios se repiten, hay pérdida de control, secreto o vergüenza, o si aparecen vómito, laxantes, diuréticos o ejercicio compulsivo. Los trastornos de la conducta alimentaria son trat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4-restriccion-y-compensac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847" r:id="rId1"/>
    <p:sldLayoutId id="2482019848" r:id="rId2"/>
    <p:sldLayoutId id="2482019849" r:id="rId3"/>
    <p:sldLayoutId id="248201985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663d722bc3f77fbac20a98df4cefe4afe8ec93f2d73ec8b1.jpg"/>
  <Relationship Id="rId3" Type="http://schemas.openxmlformats.org/officeDocument/2006/relationships/hyperlink" Target="https://saludyestetica.lumbre.lat/object/sye-c26-r01-oa04-restriccion-y-compensa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6-r01-oa04-restriccion-y-compensacion" TargetMode="External"/>
  <Relationship Id="rId4" Type="http://schemas.openxmlformats.org/officeDocument/2006/relationships/hyperlink" Target="https://saludyestetica.lumbre.lat/object/sye-c26-r01-oa04-restriccion-y-compensacion"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6-r01-oa04-restriccion-y-compensacion" TargetMode="External"/>
  <Relationship Id="rId4" Type="http://schemas.openxmlformats.org/officeDocument/2006/relationships/hyperlink" Target="https://saludyestetica.lumbre.lat/object/sye-c26-r01-oa04-restriccion-y-compensacion"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6-r01-oa04-restriccion-y-compensacion" TargetMode="External"/>
  <Relationship Id="rId4" Type="http://schemas.openxmlformats.org/officeDocument/2006/relationships/hyperlink" Target="https://saludyestetica.lumbre.lat/object/sye-c26-r01-oa04-restriccion-y-compensacion"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hyperlink" Target="https://saludyestetica.lumbre.lat/object/sye-c26-r01-oa04-restriccion-y-compensacion"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4-restriccion-y-compensacion"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tric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ens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icl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stien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6-r01-oa04-restriccion-y-compensac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ribir el ciclo entre restricción, exceso y compensación, explicar por qué no sostiene y elegir respuestas que devuelvan regularidad y flexibilidad, sin prescribir dietas ni proponer compensacione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l curso 26 sobre el ciclo de restricción y compensación: cómo empieza, por qué el atracón no es falta de voluntad y qué ayuda a salir sin otra regla rígi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stricción · compensación · atracones · flexibilidad · hábi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tricción y compensación: el ciclo que no sost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quieren entender su hambre y su relación con la comida sin culpa. No requiere conocimientos previos. Es formación educativa: no diagnostica, no prescribe dietas ni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stricción y compensación: el ciclo que no sost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unes, Andrea decide «ponerse seria»: desayuna sólo café, come una ensalada y cena una manzana. El miércoles está irritable y piensa en pan. El viernes, después de una semana de reglas, llega a casa y come más de lo que había previsto. El sábado hace dos horas de ejercicio para «pagar» lo del viernes y el domingo se promete empezar de nuevo. No es falta de voluntad: es un ciclo que se aprieta solo. Esta lección no propone otra dieta ni una compensación mejor. Propone entender cómo funciona la restricción, por qué el atracón no es una falla moral y qué respuestas devuelven regularidad sin casti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no empieza en el atrac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ena habitual empieza con una regla, no con un exceso. El lunes se impone comer menos, saltar comidas o eliminar un alimento; el martes la regla se siente posible; el miércoles aparece el cansancio y la cabeza vuelve al pan; el viernes, el cuerpo y la mente cobran la cuenta. Comer más de lo previsto no es el primer eslabón: es la respuesta a una restricción que pedía demasiado. Sin la regla, la escena cambia. La restricción puede ser evidente o invisible: también es restricción comer sólo lo que la regla permite y sentir culpa por todo lo demá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iclo no empieza en el atrac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clo tiene cinco piezas: restricción, hambre, permiso roto, compensación y culpa. No siempre ocurre en ese orden ni con la misma intensidad, y no todas las personas lo viven igual. A veces la restricción es evidente; otras es mental: contar, clasificar alimentos en buenos y malos, sentir que un día «se arruinó» por una comida. La culpa cierra la vuelta y pide otra regla, como si apretar más fuera la solución. Reconocer las piezas no es excusarse: es entender dónde se puede intervenir sin añadir más presión. La vuelta no se rompe con más fuerza, sino aflojando una piez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restringir no se sostien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hambre es una señal, no un obstáculo que se entrene con fuerza de voluntad. Cuando comes menos de lo que necesitas durante varios días, el cuerpo pide energía y la cabeza empieza a pensar en comida. No es una debilidad: es una respuesta previsible. Cuanto más rígida es la regla, más espacio ocupa lo prohibido. La comida que no se permite se vuelve protagonista de pensamientos, conversaciones y planes. Cuando la comida escasea, el cuerpo no negocia: pide. Y la mente, que anticipa la escasez, la busca con más insistencia. Eso no es un defecto moral; es una respuesta de supervivenc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restringir no se sostien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tricción también es mental. Contar, pesar, elegir sólo lo que la regla autoriza y revisar cada decisión convierte comer en un examen permanente. El costo se paga en atención, ansiedad y vida social: la reunión donde no sabes qué comer, el cumpleaños donde sólo miras, la cena donde te sientes culpable por probar. Ninguna regla que exige tanta vigilancia es una base estable para el día a día. La regla también cobra un precio social: la comida compartida se vuelve un cálculo y el placer se convierte en sospecha. Comer debería poder convivir con la vida, no competir con el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restringir no se sostien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Explica el ciclo de restricción y compensación y propone respuestas generales; no prescribe dietas, no fija cantidades, no indica compensacione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ensar no es disciplin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altarse comidas, hacer ejercicio como castigo o restringir más después de comer no equilibra nada: aumenta el hambre y refuerza el ciclo. La disciplina que depende del castigo no se sostie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restringir no se sostien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siguiente comida, no el lune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pués de un exceso, la decisión útil no está en el próximo lunes sino en la siguiente comida: comer con normalidad, sin compensar y sin convertir el episodio en un veredic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ensar no borra lo que comis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ensar es intentar pagar lo comido con ejercicio, con la comida siguiente o con más restricción. El cuerpo no funciona como una cuenta donde se resta lo de ayer: el ejercicio tiene beneficios, pero cuando se usa como penitencia deja de ser cuidado y se convierte en castigo. Si el movimiento sólo vale porque «quema» lo que comiste, pierde el sentido que lo hace sostenible: moverte porque te hace bien. Además, la penitencia no enseña nada sobre lo que pasó antes: tapa la señal y deja la culpa en su lugar. El movimiento deja de ser algo que disfrutas y se vuelve una deuda pendie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ensar no borra lo que comis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tarte la comida siguiente tampoco repara nada. Aumenta el hambre, hace más difícil decidir con calma y prepara la siguiente vuelta del ciclo. Y si la compensación incluye vómito, laxantes o diuréticos, no es una estrategia: es una conducta de riesgo que merece atención profesional. Ninguna de estas salidas devuelve el control que promete; todas lo estrechan. La compensación tampoco resuelve el hambre que la originó: la aumenta. Y cuanto más hambre hay, más difícil es decidir con calma en la comida siguiente. Por eso el ciclo se repite con tanta facilid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ensar no borra lo que comiste]]></a:t>
            </a:r>
          </a:p>
        </p:txBody>
      </p:sp>
      <p:pic>
        <p:nvPicPr>
          <p:cNvPr id="3" name="" descr="El ciclo que se aprieta solo">
            <a:hlinkClick r:id="rId3" tooltip="El ciclo que se aprieta sol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iezas que se alimentan entre sí y una salida que no es apretar má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4-restriccion-y-compensacion"/>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tracón no es falta de volunta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tracón se siente como comer mucho en poco tiempo, con la sensación de no poder parar y con malestar después. No todo comer de más es un atracón: la diferencia está en la pérdida de control y en el sufrimiento que deja. Muchas personas lo esconden, sienten vergüenza y se prometen que no volverá a pasar. Esa vergüenza no ayuda a entenderlo; sólo lo empuja al silencio. El atracón no es una prueba de que la persona no sepa cuidarse: es una experiencia que suele aparecer cuando hay restricción, emoción o cansancio acumulados. Nombrarlo con precisión ayuda a dejar de tratarlo como un secre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tracón no es falta de volunta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r lo que pasa no es diagnosticarte. Si los episodios se repiten, si te aíslas o si la comida ocupa un lugar que te preocupa, consulta con un profesional. No necesitas una etiqueta para pedir ayuda ni estar en crisis para que te escuchen. Los trastornos de la conducta alimentaria son enfermedades graves y tratables, y la detección temprana importa. La ayuda no empieza con una etiqueta: empieza con alguien que escuche sin juzgar y que pueda orientar el siguiente paso. Si el malestar es intenso, no esperes a que se vuelva urgen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tracón no es falta de voluntad]]></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l ciclo y una respuesta que no lo aprieta. La tercera columna no promete resultados: propone un siguiente pa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2924175"/>
                <a:gridCol w="2571750"/>
                <a:gridCol w="2619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ueve el cic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iezas el lunes con una dieta estri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ricción que promete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r regular desde el lunes, sin régi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media tarde llegas con mucha hambre y comes ráp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stricción previa cobra f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luir una colación o una comida más 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s de más en una reun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so roto y cul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 la siguiente comida sin compen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924175"/>
                <a:gridCol w="2571750"/>
                <a:gridCol w="2619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ueve el cic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día siguiente haces dos horas de ejercicio para pa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nsación que refuerza el cic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erte por gusto, no como peni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des «empezar de cero» el próximo l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tra regla que promete lo que la anterior no d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r una sola cosa hoy, sin fecha de rein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í ayuda: suficiente, regular y flexib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lida no es otra dieta, sino lo contrario de la restricción: comer suficiente, con regularidad y con margen. Suficiente significa que las comidas te sostengan y no te dejen llegando a la siguiente con hambre urgente. Regular significa que el cuerpo tenga oportunidades razonables de comer, no que exista un horario perfecto. Flexible significa que un día distinto no borre la semana. Regular no significa comer por reloj ni cada dos horas: significa que el cuerpo tenga acceso previsible a comida y que las señales no lleguen al lími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í ayuda: suficiente, regular y flexib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luir los alimentos que la regla prohibía reduce su aura y devuelve la decisión al terreno de lo cotidiano. No se trata de comerlos todos los días ni de comer de más a propósito: se trata de que dejen de ser un premio o un castigo. Un plan que se sostiene incluye comidas normales, comidas compartidas y días imperfectos. No se pesa la comida ni se mide el día por lo que comiste. La flexibilidad no es permiso para todo: es quitar la regla que dispara el ciclo y dejar que la decisión se apoye en el hambre, el gusto y el contex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í ayuda: suficiente, regular y flexible]]></a:t>
            </a:r>
          </a:p>
        </p:txBody>
      </p:sp>
      <p:pic>
        <p:nvPicPr>
          <p:cNvPr id="3" name="" descr="Tres respuestas al ciclo">
            <a:hlinkClick r:id="rId3" tooltip="Tres respuestas al ciclo"/>
          </p:cNvPr>
          <p:cNvPicPr>
            <a:picLocks noChangeAspect="1"/>
          </p:cNvPicPr>
          <p:nvPr>
            <p:ph type="pic" idx="1"/>
          </p:nvPr>
        </p:nvPicPr>
        <p:blipFill>
          <a:blip r:embed="rId2"/>
          <a:stretch>
            <a:fillRect/>
          </a:stretch>
        </p:blipFill>
        <p:spPr>
          <a:xfrm>
            <a:off x="1533525" y="1257300"/>
            <a:ext cx="60674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cambian y qué no promete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4-restriccion-y-compensacion"/>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lir del ciclo sin empezar otr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movimiento es suspender la compensación. Después de comer de más, la siguiente comida es normal: no se salta, no se castiga con ejercicio y no se recorta para «equilibrar». El segundo es volver a la regularidad: desayuno, comida y cena con alimentos que te sostengan. El tercero es incluir un alimento prohibido en un contexto tranquilo, con porción y atención, para comprobar que no pasa nada catastrófico. El cuarto es mirar la regla que originó el ciclo y preguntarse qué protegía: ¿salud, control, pertenencia, miedo? Entender eso ayuda a elegir una respuesta que no sea otra prohibi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lir del ciclo sin empezar otr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alida no es otra regla perfecta. Habrá días distintos, reuniones y semanas difíciles; la meta es que comer deje de ser una deuda y vuelva a ser una parte normal de la vida. Si el ciclo se repite, si hay pérdida de control o si aparece culpa persistente, pide apoyo. En la siguiente lección verás cómo la culpa y el pensamiento de «todo o nada» alimentan este mismo círculo. No se trata de tener una relación perfecta con la comida, sino de que la comida deje de ocupar el centro de todos los días. Y si aparece culpa, la siguiente lección la mira de fren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lir del ciclo sin empezar otro · Procedimiento: salir del ciclo sin crear otr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regla exac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te pedías: saltar el desayuno, no comer pan, comer sólo ensalada. Sin la regla escrita, el exceso parece un fallo de carácter y no se ve la primera pieza del cicl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lir del ciclo sin empezar otro · Procedimiento: salir del ciclo sin crear otr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la compensa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z una lista de lo que haces después de comer de más: ejercicio, saltarte comidas, restringir al día siguiente, pesarte. Reconocerla es el primer paso para suspenderl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lir del ciclo sin empezar otro · Procedimiento: salir del ciclo sin crear otr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spende la compens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una semana, no pagues lo comido. Si el impulso es fuerte, camina, llama a alguien o espera; no añadas otra regla. Si la compensación es intensa o difícil de dejar, busca apoyo profesion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lir del ciclo sin empezar otro · Procedimiento: salir del ciclo sin crear otr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uelve a la siguiente comi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 con normalidad en el siguiente horario, aunque hayas comido de más. No la saltes ni la recortes. El objetivo es que el cuerpo vuelva a confiar en que habrá comi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lir del ciclo sin empezar otro · Procedimiento: salir del ciclo sin crear otr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ncluye un alimento prohibid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o y cómelo en un contexto tranquilo, en una porción que puedas disfrutar. No es una prueba de fuerza de voluntad: es una forma de quitarle el aura de prohibi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alir del ciclo sin empezar otro · Procedimiento: salir del ciclo sin crear otr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ayuda si el ciclo sigu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os episodios se repiten, si sientes que no puedes parar o si aparecen vómito, laxantes o ejercicio compulsivo, consulta. No necesitas estar en crisis para pedir orient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lir del ciclo sin empezar otro · Caso ficticio: el lunes de Andrea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Andrea, nombre inventado, tiene veintinueve años. El lunes decide comer sólo una ensalada al mediodía y nada por la noche. El miércoles está irritable y el viernes, en una reunión, come más de lo previsto. El sábado hace dos horas de ejercicio para compensar y el domingo se siente culpab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lir del ciclo sin empezar otro · Caso ficticio: el lunes de Andrea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muestra el cicl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escribir la semana, Andrea ve que el exceso del viernes llegó después de cuatro días comiendo muy poco. También ve que el sábado no descansó y que el domingo apenas comió para «equilibrar». No era falta de voluntad: era una regla que pedía demasiado y una compensación que preparaba la siguiente vuel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lir del ciclo sin empezar otro · Caso ficticio: el lunes de Andrea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drea no empieza otra dieta el lunes. Esa semana desayuna, come y cena con normalidad; después de la reunión del viernes no se salta nada ni castiga con ejercicio. Incluye pan en el desayuno y observa qué pasa. No se pesa para medir el experimento. Si el ciclo vuelve, no se insulta: lo anota y pide ayuda si le cuesta sostenerlo sol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alir del ciclo sin empezar otro]]></a:t>
            </a:r>
          </a:p>
        </p:txBody>
      </p:sp>
      <p:pic>
        <p:nvPicPr>
          <p:cNvPr id="3" name="" descr="Cinco señales para mirar el ciclo">
            <a:hlinkClick r:id="rId3" tooltip="Cinco señales para mirar el ciclo"/>
          </p:cNvPr>
          <p:cNvPicPr>
            <a:picLocks noChangeAspect="1"/>
          </p:cNvPicPr>
          <p:nvPr>
            <p:ph type="pic" idx="1"/>
          </p:nvPr>
        </p:nvPicPr>
        <p:blipFill>
          <a:blip r:embed="rId2"/>
          <a:stretch>
            <a:fillRect/>
          </a:stretch>
        </p:blipFill>
        <p:spPr>
          <a:xfrm>
            <a:off x="2038350" y="1257300"/>
            <a:ext cx="5057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es un examen ni un diagnóstico: es una invitación a observ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4-restriccion-y-compensacion"/>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ensar con ejercicio lo que comiste. El ejercicio usado como penitencia refuerza la idea de que comer es una deuda. Moverte es valioso por sí mismo; convertirlo en castigo le quita el beneficio y alimenta el cicl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tarte la comida siguiente para equilibrar. Saltarse una comida no borra la anterior: aumenta el hambre y hace más probable otro exceso. La siguiente comida es la oportunidad de volver a la regularidad, no de pag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ezar de cero el lunes. El reinicio semanal convierte cada día en una espera y refuerza la lógica de la regla. Si algo no funcionó, ajusta una cosa hoy; no necesitas una fecha para volver a comer.]]></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r el día por lo que comiste. Un día no se juzga por un plato ni por un exceso. Cuando la medida es la culpa, cualquier comida se vuelve un veredicto y el ciclo encuentra otra entrad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espués de comer de más piensas saltarte la siguiente comida, come con normalidad: la regularidad es la salida, no el castig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sas el ejercicio para pagar lo que comiste, suspende esa lógica y muévete por otra razón durante una seman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regla te hace pensar en comida todo el día, es una señal de que la regla es demasiado rígida, no de que te falte voluntad.]]></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descubres esperando el lunes para reiniciar, ajusta una sola cosa hoy y olvídate de la fecha de reinici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iclo se repite, hay pérdida de control o aparecen vómito, laxantes o diuréticos, consulta con un profesion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los episodios de comer en exceso se repiten y sientes que no puedes parar, si te aíslas o escondes lo que comes, si usas vómito, laxantes, diuréticos o ejercicio compulsivo para compensar, o si el peso cambia sin proponértelo.]]></a:t>
            </a:r>
          </a:p>
        </p:txBody>
      </p:sp>
      <p:sp>
        <p:nvSpPr>
          <p:cNvPr id="11" name=""/>
          <p:cNvSpPr txBox="1"/>
          <p:nvPr/>
        </p:nvSpPr>
        <p:spPr>
          <a:xfrm>
            <a:off x="685800" y="31908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la culpa persistente, la ansiedad o la tristeza que no ceden, y cualquier pensamiento de hacerte daño. Los trastornos de la conducta alimentaria son enfermedades graves y tratables, y la detección temprana impor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descr=""/>
          <p:cNvSpPr/>
          <p:nvPr/>
        </p:nvSpPr>
        <p:spPr>
          <a:xfrm>
            <a:off x="514350" y="1219200"/>
            <a:ext cx="8115300" cy="704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iagnostica ni propone compensaciones: describe el ciclo y señala cuándo buscar valoración individu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ónde empieza el ciclo de restricción y compensac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el atracón.]]></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la regla restrictiva.]]></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la falta de voluntad.]]></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el fin de sema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pués de comer de más, ¿qué respuesta sostiene mejor el dí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altarte la siguiente comid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cer ejercicio hasta compensar.]]></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olver a la siguiente comida con normalidad.]]></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hibirte el alimento para siempr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tracón es siempre una falta de voluntad.]]></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mpensar con ejercicio borra lo que comist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ieza del ciclo con lo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stric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trac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mpensación]]></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ulp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lexibilidad]]></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er más de lo previsto con malesta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jercicio castigo o saltarse comid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ide otra regla y cierra la vuelt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dmite días distintos sin veredict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er menos de lo que necesita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iclo empieza con una ___ y sigue con hambre. La ___ no repara lo comido; la salida es volver a comer con ___.]]></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a respuesta que represen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tric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ensac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ternativa que sostien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altarse el desayuno para bajar]]></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hibir el pan]]></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acer dos horas de ejercicio para pag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altarse la cena después de comer de má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er a la misma hor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Incluir el alimento prohibi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omer sólo una porción pequeña todo el dí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Volver a la siguiente comida sin castigo]]></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Restringir más al día siguiente]]></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viernes comí más de lo previsto en una reunión.]]></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ábado salí a caminar porque me apetecía, no para pagar la cena.]]></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domingo decidí saltarme el desayuno y la comida para equilibrar.]]></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lunes desayuné y comí con normalidad.]]></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é qué regla me había hecho llegar con tanta hambr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6-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6-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6-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6-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6-r01-oa04-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6-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6-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6-r01-oa04-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Reconoces las piezas del ciclo y distingues una compensación de una respuesta que devuelve regularidad.]]></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flujo del ciclo y escribe una regla propia con la compensación que la sigu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intentaste compensar lo que comiste. ¿Qué regla habías impuesto antes, qué hambre apareció y qué hiciste después? Escribe una respuesta distinta para la siguiente comida, sin castig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cic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tri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gla que pide menos de lo neces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rac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r más de lo previsto con male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en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ar lo comido con hambre o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l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ieza que pide otra reg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ula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alida que no aprieta el cic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cicl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6-r01-oa04-restriccion-y-compensacion"/>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lir del cicl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atracón no es el primer eslab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lir del cicl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uele llegar después de una restricción que pedía demasiado. La regla, el hambre y la prohibición preparan el terreno; el exceso es una respuesta previsibl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lir del cicl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mpensar con ejercicio equilibra lo que comist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lir del cicl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l cuerpo no funciona como una cuenta que se resta. El ejercicio como castigo refuerza la lógica de deuda y alimenta el cicl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lir del cicl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después de comer de má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lir del cicl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olver a la siguiente comida con normalidad, sin saltarla ni recortarla. Suspender la compensación y mirar qué regla había ant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lir del cicl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comer con flexibilida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lir del cicl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un día distinto no borre la semana. Se come con regularidad y se incluyen alimentos variados, sin convertir cada comida en un exame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lir del cicl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sultar por el cicl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alir del cicl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los episodios se repiten, hay pérdida de control, secreto o vergüenza, o si aparecen vómito, laxantes, diuréticos o ejercicio compulsivo. Los trastornos de la conducta alimentaria son tratable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clo no empieza en el atracón sino en la regla que pide demasiado. Restringir aumenta el hambre y el pensamiento sobre comida; compensar con ejercicio o saltarse comidas no borra nada y prepara la siguiente vuelta. La salida no es otra dieta: es comer suficiente, con regularidad y con margen, y volver a la siguiente comida sin castigo. Si el ciclo se repite o hay pérdida de control, pide ayuda. En la siguiente lección verás cómo la culpa y el «todo o nada» cierran este mismo círcul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Enmarca la alimentación como un patrón de alimentos y contexto; se usa para el enfoque general, no para fijar cantidades ni diagnosticar.]]></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del 16-10-2025 que propone patrones y prácticas alimentarias más saludables y sostenibles; se usa para el contexto, no para pautas individual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4-restriccion-y-compensacion"/>
              </a:rPr>
              <a:t><![CDATA[Restricción y compensación: el ciclo que no sostie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MH-TCA · NIMH, Trastornos de la conducta alimentaria · https://www.nimh.nih.gov/health/topics/eating-disorders · consulta: 2026-10-25 · alcance: Alcance internacional (Estados Unidos). Describe los trastornos de la conducta alimentaria como enfermedades graves y tratables; se cita en el escalamiento, sin diagnosticar ni sustituir la valoración profesional.]]></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o indica compensacione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2026-10-26T08:32:54Z</dcterms:created>
  <dcterms:modified xsi:type="dcterms:W3CDTF">2026-10-26T08:32:54Z</dcterms:modified>
  <dc:title>Restricción y compensación: el ciclo que no sostiene</dc:title>
  <dc:description>Presentación editable del OA «Restricción y compensación: el ciclo que no sostiene». Enlace: https://saludyestetica.lumbre.lat/object/sye-c26-r01-oa04-restriccion-y-compensacion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