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distraído y entorno: qué cambia sin culp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sin mirar: la atención también es parte de la comid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á a la vista se elige má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á a la vista se elige má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á a la vista se elige má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vases y utensilios: el tamaño propone una por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 ajuste de entorn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comida, un cambio y una revisión sin bal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torno también es tiempo, compañía y ritm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obar un ajuste sin convertirlo en regl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ajustes y lo que propo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o obliga: todos hacen más fácil notar lo que elig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distracción es la punta del iceberg»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a comida y un solo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ambies el día entero. Escoge la comida donde la distracción te cuesta más y un único factor: la pantalla, el envase, el plato o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el espacio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teléfono boca abajo, apaga la pantalla o guarda el envase antes de empezar. Si el ajuste exige demasiado esfuerzo, hazlo más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irve una porción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comida en un plato o en un bowl y lleva el envase a su lugar. No peses ni midas: sólo haz visible l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e los primeros bocados con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huele y mastica los primeros tres o cuatro bocados sin pantalla. Después decides si sigues así o si necesitas otro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qué cambió, sin pesar ni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nota si recordaste el sabor, si apareció antes la saciedad o si el momento se sintió distinto. No uses la báscula ni las calorías como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erva o cambia, sin convertirlo en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ajuste ayudó, mantenlo; si no, cambia una condición. No lo conviertas en una regla para todos los días ni para todas las personas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galletas de Ric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icardo, nombre inventado, trabaja desde casa y acostumbra comer galletas mientras revisa correos. Un martes descubre que terminó una bolsa grande sin recordarlo. No tenía hambre y no se sintió satisfecho; sólo siguió trabajando. Le da vergüenza y piensa que no tien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galletas de Ric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irar la escena, Ricardo ve que la bolsa está abierta junto al teclado, que come con la mirada en la pantalla y que no se levanta en toda la tarde. Las galletas no son el problema: son lo único que está a la mano. El envase abierto y la atención dividida hacen que la mano repita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galletas de Ric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icardo no prohíbe las galletas. Elige una comida —la merienda de las cinco— para servir una porción en un plato y dejar la bolsa en la cocina. Apaga la pantalla los primeros bocados. En dos semanas revisa si recuerda mejor el sabor y si la merienda le quita el hambre de la cena. No se pesa ni cuenta calorías; si el cambio le genera ansiedad, lo ajusta o lo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ajustes para probar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obligaciones: elige uno y observa qué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atención y el registro de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ntalla compite por la atención y dificulta notar cuánto llevas y cuándo aparece la saciedad. No cambia el valor nutricional del alimento ni detiene la di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la atención como parte de la comida y evita afirmaciones fisiológicas que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rvir una porción en un plato y guardar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rvir una porción hace visible el límite sin prohibir el alimento. Prohibir, comer rápido o saltarte una comida añaden reglas o compensaciones que no ayudan a notar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juste de entorno propuesto es servir una porción y guardar el envase, sin reglas rígidas ni comp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er distraído es común y responde a contextos de prisa, cansancio y pantallas. No dice nada del carácter; lo útil es mirar qué se pue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a conducta del juicio moral y propone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maño del envase propone una porción mayor y hace más difícil ver cuánto llevas. No obliga, pero facilita servi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tamaño como una propuesta del entorno, no como una causa inev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ntalla → Compite por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abierto → Invita a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to grande → Propone una porción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ida a la vista → Se vuelve la opción por defaul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isa → Dificulta notar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actor hace más probable una conducta sin determinarla; ajustarlos cambia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liga · probable · castig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torno influye, no determina. El ajuste se prueba y se revisa sin convertir la observación en castigo ni en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influencia de determinismo y propone revisar sin pesar ni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rvir la porción en un plato →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jar la fruta a la vista →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comer nunca frente a una pantalla →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sarte cada mañana para ver si funcionó →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er siempre en platos diminutos →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ntir que no puedes parar de comer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conder lo que comes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pagar la pantalla los primeros bocados →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Compensar con ejercicio lo que comiste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juste es una prueba flexible; una regla rígida no admite días distintos; algunas señales piden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in mirar y concluyo que no tengo remedio; mejor dejo de comprar galletas par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una conducta —comer sin mirar— se salta a una identidad —«no tengo remedio»— y a una prohibición absoluta. El error es convertir un hábito en un veredicto y responder con otra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ajustar un factor y revisar, no prohibir ni etique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3-comer-distraido-y-entorn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iste sin darte cuenta. ¿Qué había a la vista, qué pantalla o prisa estaba presente y en qué momento perdiste el registro? Escribe un ajuste pequeño que podrías probar sin prohibirt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mer frente a una pantalla cambia lo que co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atención se reparte: cuesta más notar el sabor, cuánto llevas y cuándo aparece la saciedad. No cambia el valor del alimento; cambi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Basta con tener comida saludable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yuda, pero la disponibilidad a la vista también importa. Lo que está al alcance se elige más; mover un alimento a un cajón cambia la decisión sin proh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lato más pequeño sirve para comer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ayudar a servir una porción menor, pero no es una garantía ni debe usarse como castigo. Si genera ansiedad o restricción, no es un ajuste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alúa un ajuste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servando si recuerdas mejor el sabor, si notas antes la saciedad o si el momento se siente menos automático. No se evalúa con la báscula ni contando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nsultar por comer distra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 la norma, hay sensación de pérdida de control, vergüenza, secreto o compensaciones. El entorno ayuda, pero no sustituye el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3-comer-distraido-y-entorn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87" r:id="rId1"/>
    <p:sldLayoutId id="2482019888" r:id="rId2"/>
    <p:sldLayoutId id="2482019889" r:id="rId3"/>
    <p:sldLayoutId id="24820198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4d6e6a477483e15ff9410aef4ccc572f9fd71791729cf071.jpg"/>
  <Relationship Id="rId3" Type="http://schemas.openxmlformats.org/officeDocument/2006/relationships/hyperlink" Target="https://saludyestetica.lumbre.lat/object/sye-c26-r01-oa03-comer-distraido-y-entor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3-comer-distraido-y-entorno" TargetMode="External"/>
  <Relationship Id="rId4" Type="http://schemas.openxmlformats.org/officeDocument/2006/relationships/hyperlink" Target="https://saludyestetica.lumbre.lat/object/sye-c26-r01-oa03-comer-distraido-y-entorn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3-comer-distraido-y-entorno" TargetMode="External"/>
  <Relationship Id="rId4" Type="http://schemas.openxmlformats.org/officeDocument/2006/relationships/hyperlink" Target="https://saludyestetica.lumbre.lat/object/sye-c26-r01-oa03-comer-distraido-y-entorn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3-comer-distraido-y-entorno" TargetMode="External"/>
  <Relationship Id="rId4" Type="http://schemas.openxmlformats.org/officeDocument/2006/relationships/hyperlink" Target="https://saludyestetica.lumbre.lat/object/sye-c26-r01-oa03-comer-distraido-y-entorn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hyperlink" Target="https://saludyestetica.lumbre.lat/object/sye-c26-r01-oa03-comer-distraido-y-entorn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3-comer-distraido-y-entorno"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raí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o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lp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3-comer-distraido-y-entor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la atención, la disponibilidad a la vista y el tamaño de envases y utensilios influyen en lo que se come, y probar un ajuste de entorno realista, sin reglas rígidas, sin pesar alimentos y sin culpars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6 sobre pantallas, disponibilidad y tamaño: qué cambia cuando comes con atención y cómo ajustar el entorno con un solo cambio, sin prohibiciones ni vigila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er distraído · pantallas · entorno · porciones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distraído y entorno: qué cambia sin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distraído y entorno: qué cambia sin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noche y Ricardo abre la computadora «sólo para terminar una cosa». A su lado, una bolsa de galletas. Cuando vuelve a mirar, la bolsa está vacía y no recuerda haber comido la última. No tenía hambre cuando empezó; tampoco se sintió satisfecho al terminar. No es un caso raro: la pantalla, el envase abierto y la prisa compiten con la comida por la misma atención. Esta lección no propone apagar la televisión para siempre ni comprar platos diminutos. Propone mirar tres cosas —pantallas, disponibilidad y tamaño— y probar un ajuste pequeño que no dependa de la fuerza de voluntad ni de la cul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sin mirar: la atención también es parte de la com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comes frente a una pantalla, la atención se reparte. La mano sigue, el plato se vacía y el sabor pasa casi sin registro. La señal de saciedad, que suele aparecer durante y después de comer, compite con lo que pasa en la serie o en el trabajo. No es que la comida cambie de valor nutritivo: cambia la posibilidad de notar cuánto llevas y cómo te sientes. No es una ley universal; hay quien come viendo televisión y queda satisfecho. La pregunta útil es qué te pasa a ti en ese contexto. La diferencia entre una comida distraída y una comida registrada no está en la culpa, sino en la información que tienes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sin mirar: la atención también es parte de la com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racción no es un defecto moral. La vida real tiene prisa, cansancio y pantallas que no se pueden apagar a media jornada. Comer distraído es común y no convierte a nadie en una persona descuidada. Lo que sí se puede hacer es elegir una comida al día para comer con atención y comparar. No se trata de prohibir todas las pantallas, sino de recuperar un momento en el que la comida y la señal de saciedad tengan espacio. Si descubres que sólo puedes comer con pantalla, no te obligues a un silencio incómodo: prueba los primeros bocados y luego vuelve a lo que estabas hacie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á a la vista se elige má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ponibilidad también decide. Lo que está en el mostrador, en la puerta del refrigerador o junto a la computadora aparece primero en la cabeza y en la mano. No obliga a comerlo, pero actúa como un recordatorio constante. Por eso una fruta a la vista se elige más que una fruta guardada, y una botana abierta junto al teclado desaparece antes que la que está en un cajón. La vista no es destino: es una pista que el entorno te da todo el día. Piensa en tu propia cocina: no es lo mismo una fruta en el frutero que una fruta dentro del cajón de las verdu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á a la vista se elige má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no es esconder con castigo. Se trata de decidir qué quieres tener a la mano y qué prefieres que exija un paso más. Si un alimento está prohibido, suele volverse más interesante y la prohibición se convierte en otra regla que se rompe. En cambio, si está disponible pero no a la vista, la elección se vuelve más consciente. El objetivo no es eliminar el placer de una botana, sino que no sea la opción automática por estar siempre delante. Un buen ajuste se nota porque reduce la fricción de la opción que prefieres, no porque castiga la que te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á a la vista se elige má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cómo la atención, la disponibilidad y el tamaño influyen en lo que se come y cómo probar un ajuste;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ntorno no es una excusa ni una conden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envase o la pantalla influyan no significa que no puedas decidir; significa que la decisión no depende sólo de la fuerza de voluntad. Ajustar el entorno es más útil que culparte por lo que el entorno facil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á a la vista se elige má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ambio, no una lis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 solo ajuste para dos semanas. Si funciona, consérvalo; si no, cambia una condición. Una lista larga de propósitos suele durar menos que un cambio pequeño y repet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s y utensilios: el tamaño propone una por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vase grande, un plato grande o un vaso ancho ofrecen más por defecto. No obligan a nada, pero hacen más fácil servirse más y notar menos. El tamaño no cambia el hambre: cambia cuánto sirves y cuánto tardas en ver el fondo. Con una bolsa abierta, la mano vuelve sin que midas cuánto llevas; con una porción en un plato, el límite se vuelve visible. Es una diferencia pequeña que se repite muchas veces. La misma cantidad parece distinta según el recipiente, y esa diferencia cambia la decisión sin que nadie te vigile. No se trata de engañar al cuerpo, sino de hacer visible el punto de part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s y utensilios: el tamaño propone una por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juste amable es servir la porción en un plato y guardar el envase antes de empezar. Si te resulta cómodo, usa un plato o un vaso de un tamaño que no te empuje a servir de más; si te hace sentir limitado o ansioso, no lo uses. No necesitas pesar la comida ni medir cada cucharada. La meta es que el tamaño te ayude a decidir, no que se convierta en una nueva forma de vigilarte. Si comes directo del envase porque estás apurado, el ajuste puede ser servir en un plato hondo o en un bowl: lo importante es que el límite exista antes de empezar, no despu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s y utensilios: el tamaño propone una porción]]></a:t>
            </a:r>
          </a:p>
        </p:txBody>
      </p:sp>
      <p:pic>
        <p:nvPicPr>
          <p:cNvPr id="3" name="" descr="Un ajuste de entorno en cinco pasos">
            <a:hlinkClick r:id="rId3" tooltip="Un ajuste de entorn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comida, un cambio y una revisión sin balan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3-comer-distraido-y-entorn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ambién es tiempo, compañía y rit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pasa en el plato. Comer de pie, en el coche, caminando o frente al teclado acorta la comida y dificulta registrar la saciedad. Comer con otros, en cambio, suele alargar la conversación y dar tiempo a que la señal aparezca. La fuente de servir en el centro de la mesa también invita a repetir sin pensar; no porque la comida sea mala, sino porque está al alcance. El ritmo y la compañía son parte del entorno tanto como el envase. La conversación también cambia el ritmo: comer con alguien puede hacer que la comida dure más y que la señal de saciedad tenga tiempo de aparec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ambién es tiempo, compañía y rit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escenario perfecto. Si tu día exige comer rápido, elige una comida para sentarte aunque sean cinco minutos. Si la mesa compartida te lleva a repetir, sirve tu plato una vez y retira la fuente, sin anunciarlo como una dieta. Y si comes solo, la pausa también cuenta: mirar por la ventana, respirar o dejar el teléfono boca abajo son formas de darle un borde a la comida. El entorno se ajusta con detalles, no con una sentencia. No necesitas una mesa formal ni una vajilla especial: un plato, una silla y cinco minutos ya cambian el contex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ambién es tiempo, compañía y rit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todos los días y un ajuste posible. La tercera columna no es una regla: es una prueba que puedes hacer y revis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981325"/>
                <a:gridCol w="2428875"/>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 ajuste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frente a la laptop y no recuerdas el sab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tención está en la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gar la pantalla los primeros bo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de botanas desaparece mientras ves una ser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abierto invita a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r una porción y guardar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s con hambre y comes de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sa gana a la señal de 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arte aunque sea 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981325"/>
                <a:gridCol w="2428875"/>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 ajuste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dulces en el esc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ista los vuelve la opción por defaul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rlos en un cajón y dejar agua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s con la familia y repites sin 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ente queda a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rte una vez y retirar la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 un ajuste sin convertirlo en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solo cambio y sostenlo dos semanas. Puede ser apagar una pantalla, servir en un plato o dejar la fruta a la vista. Define qué vas a observar: si recuerdas el sabor, si notas antes la saciedad, si el momento se siente menos automático. No uses el peso como medida del experimento ni cuentes calorías. Un ajuste se evalúa por cómo te ayuda a notar lo que comes, no por lo que dice la báscula. Antes de empezar, escribe qué vas a mirar y qué no: si tu medida es el peso, el experimento se vuelve una evaluación moral y deja de ser út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 un ajuste sin convertirlo en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juste tiene que caber en tu vida. No cambies toda la cocina el mismo día ni compres envases que después no vas a guardar. Si el cambio te genera ansiedad, te hace sentir hambre o te obliga a pensar en comida todo el tiempo, no es amable: déjalo o hazlo más pequeño. Un ajuste que te castiga no se sostiene, aunque en teoría sea correcto. La flexibilidad es parte del método, no una falla. Un cambio de entorno no arregla un día imposible: si la semana fue caótica, vuelve al experimento cuando puedas, sin convertirlo en otra deu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 un ajuste sin convertirlo en regla]]></a:t>
            </a:r>
          </a:p>
        </p:txBody>
      </p:sp>
      <p:pic>
        <p:nvPicPr>
          <p:cNvPr id="3" name="" descr="Cuatro ajustes y lo que proponen">
            <a:hlinkClick r:id="rId3" tooltip="Cuatro ajustes y lo que propone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o obliga: todos hacen más fácil notar lo que elig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3-comer-distraido-y-entorn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distracción es la punta del iceberg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siempre distraído puede ser una señal de otra cosa: agotamiento, ansiedad, tristeza, sobrecarga de trabajo o una vida con demasiadas exigencias. No es un diagnóstico y no se resuelve sólo con un plato más pequeño. Si la comida se volvió una forma de no sentir, si sientes que no puedes parar o si aparece vergüenza después, conviene hablar con un profesional. El entorno ayuda, pero no sustituye el apoyo cuando hace falta. La distracción también puede ser una forma de evitar un malestar que no sabes cómo nombrar, y eso merece mirada, no reproc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distracción es la punta del iceberg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orno tampoco lo explica todo. El sueño, el estrés, el dinero, el tiempo y la biología también influyen en lo que comes. No te culpes por no tener una cocina perfecta ni por no poder apagar todas las pantallas. En la siguiente lección verás qué pasa cuando la respuesta al malestar es restringir y compensar: un ciclo que parece control y aprieta más. Aquí basta con probar un ajuste y mirar qué cambia. Un entorno más amable no exige una vida perfecta; exige un detalle que puedas repetir sin castig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comida y un solo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mbies el día entero. Escoge la comida donde la distracción te cuesta más y un único factor: la pantalla, el envase, el plato o la disponibili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espacio antes de serv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teléfono boca abajo, apaga la pantalla o guarda el envase antes de empezar. Si el ajuste exige demasiado esfuerzo, hazlo más pequeñ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una porción visi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comida en un plato o en un bowl y lleva el envase a su lugar. No peses ni midas: sólo haz visible lo que h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e los primeros bocados con ate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huele y mastica los primeros tres o cuatro bocados sin pantalla. Después decides si sigues así o si necesitas otro contex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qué cambió, sin pesar ni con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nota si recordaste el sabor, si apareció antes la saciedad o si el momento se sintió distinto. No uses la báscula ni las calorías como med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Procedimiento: probar un ajuste de entorn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rva o cambia, sin convertirlo en ley]]></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juste ayudó, mantenlo; si no, cambia una condición. No lo conviertas en una regla para todos los días ni para todas las personas de la ca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Caso ficticio: la bolsa de galletas de Ricar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cardo, nombre inventado, trabaja desde casa y acostumbra comer galletas mientras revisa correos. Un martes descubre que terminó una bolsa grande sin recordarlo. No tenía hambre y no se sintió satisfecho; sólo siguió trabajando. Le da vergüenza y piensa que no tiene discipl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Caso ficticio: la bolsa de galletas de Ricar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el entorn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irar la escena, Ricardo ve que la bolsa está abierta junto al teclado, que come con la mirada en la pantalla y que no se levanta en toda la tarde. Las galletas no son el problema: son lo único que está a la mano. El envase abierto y la atención dividida hacen que la mano repita sin regis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distracción es la punta del iceberg · Caso ficticio: la bolsa de galletas de Ricar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cardo no prohíbe las galletas. Elige una comida —la merienda de las cinco— para servir una porción en un plato y dejar la bolsa en la cocina. Apaga la pantalla los primeros bocados. En dos semanas revisa si recuerda mejor el sabor y si la merienda le quita el hambre de la cena. No se pesa ni cuenta calorías; si el cambio le genera ansiedad, lo ajusta o lo de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distracción es la punta del iceberg]]></a:t>
            </a:r>
          </a:p>
        </p:txBody>
      </p:sp>
      <p:pic>
        <p:nvPicPr>
          <p:cNvPr id="3" name="" descr="Seis ajustes para probar sin culpa">
            <a:hlinkClick r:id="rId3" tooltip="Seis ajustes para probar sin culp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obligaciones: elige uno y observa qué camb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3-comer-distraido-y-entorn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la pantalla de golpe. Pasar de comer siempre frente a una pantalla a no encenderla nunca suele durar poco y añade una regla que se rompe. Es más útil elegir una comida y un momento acotado para prob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nvases grandes y confiar en la fuerza de voluntad. El envase abierto invita a repetir y hace difícil saber cuánto llevas. Servir una porción y guardar el resto es más práctico que prometerse parar a tiemp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platos diminutos como castigo. Un plato más pequeño puede ayudar a servir menos, pero si se usa para restringir o para sentir que «controlas», se convierte en otra forma de vigilancia. El tamaño debe ser cómodo, no punitiv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experimento en vigilancia. Anotar cada bocado, pesar la comida o revisar el plato cada mañana convierte un ajuste en control. Si el experimento aumenta la culpa, suspéndelo y vuelve a algo más si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recuerdas lo que comiste, elige una comida al día para comer sin pantalla durante dos semanas y compa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limento siempre está a la vista y siempre lo eliges, muévelo a un lugar que exija un paso más, sin prohibi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ueles comer directamente del envase, sirve una porción en un plato y guarda el envase antes de empezar.]]></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juste te hace sentir hambre, ansiedad o culpa, hazlo más pequeño o déjalo; no todos los entornos ni todas las personas responden igu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er distraído es diario y se acompaña de vergüenza o sensación de pérdida de control, consulta con un profes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comer distraído se volvió la norma y sientes que no puedes parar, si escondes lo que comes, si aparece vergüenza después de comer o si usas vómito, laxantes, diuréticos o ejercicio para compensar.]]></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pérdida o el aumento de peso sin proponértelo, la ansiedad o la tristeza que no ceden, y cualquier pensamiento de hacerte daño. Los trastornos de la conducta alimentaria son enfermedades graves y tratables, y consultar a tiempo impor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sustituye la valoración individual: describe señales y un ajuste educativo del entor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uele cambiar cuando comes frente a una pantal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tención y el registro de la saciedad.]]></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valor nutricional del alimen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necesidad física de come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igestión se detiene por comple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nes una bolsa grande de botanas y la llevas a la sala. ¿Qué ajuste es más am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hibirte comprarlas para siemp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rvir una porción en un plato y guardar la bols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 rápido para terminar ant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ltarte la cena para compens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er distraído es una falla mo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vase más grande puede hacer que sirvas más sin que lo no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actor del entorno con lo que propo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nta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vase abier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lato grand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ida a la vist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is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vita a repet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one una porción may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vuelve la opción por defaul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ficulta notar la sacieda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ite por la aten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torno no ___ la conducta, pero la hace más ___. Un ajuste amable cambia una cosa y se revisa sin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e de entor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rígi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rvir la porción en un pla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jar la fruta a la vis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comer nunca frente a una pantal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sarte cada mañana para ver si funcion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er siempre en platos diminut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ntir que no puedes parar de come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conder lo que com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pagar la pantalla los primeros bocado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Compensar con ejercicio lo que comiste]]></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o que la bolsa desaparece mientras trabaj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 sirvo una porción en un plato y dejo la bolsa en la cocin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in mirar y concluyo que no tengo remedio; mejor dejo de comprar galletas para siempr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como sentado y sin pantall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si noté más el sabor y la sacied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3-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dentificas cómo la atención, la disponibilidad y el tamaño influyen, y distingues un ajuste flexible de una regla rígi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ajustes y elige un solo cambio para probar en una comida durante dos seman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iste sin darte cuenta. ¿Qué había a la vista, qué pantalla o prisa estaba presente y en qué momento perdiste el registro? Escribe un ajuste pequeño que podrías probar sin prohibirte nad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ento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la comida que la pantalla se ll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tá a la vista se elig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propone un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pequeño, probado y re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rí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ibición que no admite día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entorn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3-comer-distraido-y-entorn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mer frente a una pantalla cambia lo que com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atención se reparte: cuesta más notar el sabor, cuánto llevas y cuándo aparece la saciedad. No cambia el valor del alimento; cambia el regist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Basta con tener comida saludable en ca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yuda, pero la disponibilidad a la vista también importa. Lo que está al alcance se elige más; mover un alimento a un cajón cambia la decisión sin prohibirl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lato más pequeño sirve para comer men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ayudar a servir una porción menor, pero no es una garantía ni debe usarse como castigo. Si genera ansiedad o restricción, no es un ajuste ama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alúa un ajuste de entor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servando si recuerdas mejor el sabor, si notas antes la saciedad o si el momento se siente menos automático. No se evalúa con la báscula ni contando cal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nsultar por comer distraí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culp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 la norma, hay sensación de pérdida de control, vergüenza, secreto o compensaciones. El entorno ayuda, pero no sustituye el apoyo profesion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la disponibilidad y el tamaño no deciden por ti, pero cambian el punto de partida. Comer sin mirar hace más difícil registrar la saciedad; el envase abierto invita a repetir; el plato grande propone más. Ninguno de esos factores es una falla moral. Elige una comida, un solo ajuste y dos semanas para revisarlo sin balanza ni culpa. Si el cambio te angustia, hazlo más pequeño o déjalo. En la siguiente lección verás qué pasa cuando la respuesta al malestar es restringir y compens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un patrón de alimentos y contexto; se usa para el enfoque general, no para fijar porciones ni diagnost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contexto, no para pauta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3-comer-distraido-y-entorno"/>
              </a:rPr>
              <a:t><![CDATA[Comer distraído y entorno: qué cambia sin culp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tratables; se cita en el escalamiento, sin diagnosticar ni sustituir la valoración profesional.]]></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2026-10-26T08:33:34Z</dcterms:created>
  <dcterms:modified xsi:type="dcterms:W3CDTF">2026-10-26T08:33:34Z</dcterms:modified>
  <dc:title>Comer distraído y entorno: qué cambia sin culpa</dc:title>
  <dc:description>Presentación editable del OA «Comer distraído y entorno: qué cambia sin culpa». Enlace: https://saludyestetica.lumbre.lat/object/sye-c26-r01-oa03-comer-distraido-y-entorno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