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presProps" Target="presProps.xml"/>
  <Relationship Id="rId74" Type="http://schemas.openxmlformats.org/officeDocument/2006/relationships/viewProps" Target="viewProps.xml"/>
  <Relationship Id="rId75"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2-alimentacion-emocional-sin-juicio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6-r01-oa02-alimentacion-emocional-sin-juicio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limentación emocional sin juicios»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limentación emocional sin juicios»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mer también regula: la función que nadie nombra»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disparadores frecuentes: no son excusas» (2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disparadores frecuentes: no son excusas» (3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disparadores frecuentes: no son excusas» (4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pausa que no es un examen»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 la emoción a la elecció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Qué siento, qué busco y qué opciones tengo antes de abrir la alac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2-alimentacion-emocional-sin-juicio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lternativas amables: ampliar, no prohibir»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2-alimentacion-emocional-sin-juicio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2-alimentacion-emocional-sin-juicio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2-alimentacion-emocional-sin-juicio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ndo pedir ayuda no es exagerar»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emociones y lo que suelen pe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No son recetas: son pistas para elegir con más op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2-alimentacion-emocional-sin-juicio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 plan breve para la próxima vez» (2 de 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compañar una emoción sin pelear con e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Elige un momento repet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intentes observar el día entero. Escoge un momento que se repite y donde la comida aparece sin hambre: la llegada a casa, la media tarde o la noch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2-alimentacion-emocional-sin-juicio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compañar una emoción sin pelear con e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Anota qué pasó 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una línea, escribe la emoción, el lugar y lo que estabas haciendo. No busques causas profundas: basta con el contexto inmediato. Si no puedes nombrar la emoción, escribe «no s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2-alimentacion-emocional-sin-juicio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compañar una emoción sin pelear con e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Haz la pausa de tres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é siento, qué necesito y qué opciones tengo. Responde en silencio o por escrito. La pausa no busca impedir que comas, sino que la decisión deje de ser automá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2-alimentacion-emocional-sin-juicio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compañar una emoción sin pelear con e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Prueba una opción disti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ige una sola alternativa y pruébala una vez. Si decides comer, sirve una porción, siéntate y come sin pantalla. Cualquiera de las dos respuestas es vál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2-alimentacion-emocional-sin-juicio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compañar una emoción sin pelear con e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Revisa sin calif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rato, nota qué pasó: si el malestar bajó, si apareció culpa, si la opción te dejó igual. No hay nota. La revisión sirve para conocer tu repertorio, no para evalu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2-alimentacion-emocional-sin-juicio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compañar una emoción sin pelear con e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Ajusta una sola co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la alternativa no funcionó, cambia una condición para la próxima vez: el momento, la compañía o el tipo de opción. Mantén el experimento durante dos semanas y luego decide si lo conserv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2-alimentacion-emocional-sin-juicio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noche de Danie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Daniela, nombre inventado, tiene treinta y cuatro años y trabaja en una agencia. Un viernes sale tarde, discute con su jefa y llega a casa a las diez. Cena de pie, frente al refrigerador, y termina el paquete de galletas. Se dice que no tiene disciplina y promete compensarlo al día sigu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2-alimentacion-emocional-sin-juicio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noche de Danie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muestra la pa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mirar el día, Daniela ve tres cosas: durmió poco, comió poco y rápido al mediodía, y llegó con el enojo intacto. No tenía hambre física cuando empezó a comer, pero sí tenía cansancio y una emoción que nadie había escuchado. Las galletas eran lo más rápido. No era una falla de carácter: era la única puerta que tenía a m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2-alimentacion-emocional-sin-juicio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noche de Danie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decide y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aniela no prohíbe las galletas ni se pesa para comprobar el daño. La siguiente vez prepara una cena sencilla, se sienta y llama a su hermana antes de abrir la alacena. Deja las galletas en su lugar, sin esconderlas. Si un día vuelve a comer de pie, no lo convierte en un veredicto: lo anota como información sobre el día que tu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2-alimentacion-emocional-sin-juicio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inco preguntas antes de abrir la alac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No son un examen: son una pausa para elegir con más info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2-alimentacion-emocional-sin-juicio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Calmar y acompañar por un mo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omer puede ofrecer alivio, compañía y una pausa. Esa función es real y no convierte la conducta en un trastorno ni en una falla moral. El problema aparece cuando es la única forma dispon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omida cumple funciones emocionales y sociales además de aportar nutrientes; la lección distingue su función de la patolog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6-r01-oa02-alimentacion-emocional-sin-juicio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Volver a la siguiente comida con normalidad y mirar qué pas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ompensar con restricción o ejercicio refuerza el ciclo de culpa y no enseña nada sobre el disparador. Volver a la siguiente comida con normalidad permite mirar el contexto sin casti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propone observar el disparador y mantener la regularidad; no propone compens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6-r01-oa02-alimentacion-emocional-sin-juicio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omer por una emoción es frecuente y no equivale a un trastorno. La consulta se considera cuando la conducta es la única estrategia, causa sufrimiento o se acompaña de compens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trastornos de la conducta alimentaria son enfermedades graves y tratables, pero no se diagnostican por una sola condu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6-r01-oa02-alimentacion-emocional-sin-juicio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ohibición estrecha las opciones y convierte el alimento en una regla que se puede romper. Permitirlo con atención reduce el aura de lo prohib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propone ampliar el repertorio y evitar reglas rígidas en lugar de prohibir alim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6-r01-oa02-alimentacion-emocional-sin-juicio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strés → Bajar la activ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edad → Compañía y conta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ansancio → Descanso y energ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ojo → Descarga y reconoc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elebración → Compartir y disfru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misma comida puede responder a necesidades distintas; nombrar la emoción ayuda a elegir con más op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6-r01-oa02-alimentacion-emocional-sin-juicio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mocional · única · ampl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unción emocional no es un defecto. El riesgo está en que sea la única puerta. Ampliar el repertorio significa sumar opciones, no eliminar la com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distingue función emocional, rigidez del repertorio y alternativas que no prohíb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6-r01-oa02-alimentacion-emocional-sin-juicio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l estómago se siente vacío → Hambre fís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Quiero algo dulce después de una discusión → Comer para cal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Llamo a una amiga para desahogarme → Alternativa am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Me tiembla el cuerpo y no he comido → Hambre fís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Abro la alacena al llegar cansado → Comer para cal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Salgo a caminar diez minutos → Alternativa am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Como rápido aunque no tenía hambre → Comer para cal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Me siento y como despacio → Alternativa am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9. La panza hace ruido → Hambre fís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istinguir la señal física, la función emocional y una opción adicional permite elegir sin prohib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6-r01-oa02-alimentacion-emocional-sin-juicio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una galleta y concluyo que arruiné el día; mejor termino la bol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a galleta no arruina el día: la frase «ya qué» convierte una excepción en un veredicto y alarga el exceso. El error está en tratar una comida como una sentencia sobre l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ensamiento de todo o nada transforma un tropiezo en una razón para abandonar; la lección propone volver sin casti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6-r01-oa02-alimentacion-emocional-sin-juicio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2-alimentacion-emocional-sin-juicio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la última vez que comiste sin hambre física. Escribe qué emoción había, qué necesidad buscabas y qué otra opción tenías a mano. Cierra con una frase amable sobre lo que harías distinto, sin convertirla en una reg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2-alimentacion-emocional-sin-juicio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acompañar las emo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2-alimentacion-emocional-sin-juicio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acompañar las emo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2-alimentacion-emocional-sin-juicio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omer por una emoción es una falla de volunt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Comer puede calmar, acompañar o dar una pausa. La pregunta útil no es de qué moral es la conducta, sino qué necesidad busca y cuántas opciones hay disponi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2-alimentacion-emocional-sin-juicio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se vuelve un problema la alimentación emoc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es la única estrategia para casi todo, cuando causa sufrimiento, secreto o culpa, o cuando se acompaña de compensaciones. Ahí conviene consultar, sin esperar a estar en crisi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2-alimentacion-emocional-sin-juicio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r si el antojo aparece después de una discu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mbrar la emoción, preguntar qué necesitas y elegir entre comer con atención o probar otra opción. No hay una respuesta correcta universal; sí hay una decisión menos automá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2-alimentacion-emocional-sin-juicio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rohibir el alimento ayuda a controlar el anto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uele aumentar su atractivo y añadir una regla que se rompe. Permitirlo con atención y sin castigo reduce el aura de lo prohib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2-alimentacion-emocional-sin-juicio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conviene buscar ayuda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i comer es la única forma de manejar emociones, si sientes que no puedes parar, si hay secreto o vergüenza, o si usas compensaciones. Los trastornos de la conducta alimentaria son tratables y consultar a tiempo imp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2-alimentacion-emocional-sin-juicios]]></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3).]]></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19919" r:id="rId1"/>
    <p:sldLayoutId id="2482019920" r:id="rId2"/>
    <p:sldLayoutId id="2482019921" r:id="rId3"/>
    <p:sldLayoutId id="2482019922"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4aa5a4011eb9135626ed0aa231646780b03dfa081ea2d44c1.jpg"/>
  <Relationship Id="rId3" Type="http://schemas.openxmlformats.org/officeDocument/2006/relationships/hyperlink" Target="https://saludyestetica.lumbre.lat/object/sye-c26-r01-oa02-alimentacion-emocional-sin-juicio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2-alimentacion-emocional-sin-juicio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2-alimentacion-emocional-sin-juicio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2-alimentacion-emocional-sin-juicio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2-alimentacion-emocional-sin-juicio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2-alimentacion-emocional-sin-juicios"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2-alimentacion-emocional-sin-juicios"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2-alimentacion-emocional-sin-juicios"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2-alimentacion-emocional-sin-juicios"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2-alimentacion-emocional-sin-juicios"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2-alimentacion-emocional-sin-juicio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2-alimentacion-emocional-sin-juicios"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2-alimentacion-emocional-sin-juicios"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2-alimentacion-emocional-sin-juicios"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26-r01-oa02-alimentacion-emocional-sin-juicios" TargetMode="External"/>
  <Relationship Id="rId4" Type="http://schemas.openxmlformats.org/officeDocument/2006/relationships/hyperlink" Target="https://saludyestetica.lumbre.lat/object/sye-c26-r01-oa02-alimentacion-emocional-sin-juicios"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2-alimentacion-emocional-sin-juicios"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2-alimentacion-emocional-sin-juicios"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2-alimentacion-emocional-sin-juicio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2-alimentacion-emocional-sin-juicio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2-alimentacion-emocional-sin-juicio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2-alimentacion-emocional-sin-juicios"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2-alimentacion-emocional-sin-juicios"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2-alimentacion-emocional-sin-juicios"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6.jpg"/>
  <Relationship Id="rId3" Type="http://schemas.openxmlformats.org/officeDocument/2006/relationships/hyperlink" Target="https://saludyestetica.lumbre.lat/object/sye-c26-r01-oa02-alimentacion-emocional-sin-juicios" TargetMode="External"/>
  <Relationship Id="rId4" Type="http://schemas.openxmlformats.org/officeDocument/2006/relationships/hyperlink" Target="https://saludyestetica.lumbre.lat/object/sye-c26-r01-oa02-alimentacion-emocional-sin-juicios" TargetMode="External"/>
  <Relationship Id="rId5"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2-alimentacion-emocional-sin-juicios"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2-alimentacion-emocional-sin-juicio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2-alimentacion-emocional-sin-juicio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2-alimentacion-emocional-sin-juicio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2-alimentacion-emocional-sin-juicio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2-alimentacion-emocional-sin-juicio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2-alimentacion-emocional-sin-juicio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2-alimentacion-emocional-sin-juicio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2-alimentacion-emocional-sin-juicio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2-alimentacion-emocional-sin-juicio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2-alimentacion-emocional-sin-juicios"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7.jpg"/>
  <Relationship Id="rId3" Type="http://schemas.openxmlformats.org/officeDocument/2006/relationships/hyperlink" Target="https://saludyestetica.lumbre.lat/object/sye-c26-r01-oa02-alimentacion-emocional-sin-juicios" TargetMode="External"/>
  <Relationship Id="rId4" Type="http://schemas.openxmlformats.org/officeDocument/2006/relationships/hyperlink" Target="https://saludyestetica.lumbre.lat/object/sye-c26-r01-oa02-alimentacion-emocional-sin-juicios" TargetMode="External"/>
  <Relationship Id="rId5"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2-alimentacion-emocional-sin-juicios"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2-alimentacion-emocional-sin-juicios"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2-alimentacion-emocional-sin-juicios" TargetMode="Externa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2-alimentacion-emocional-sin-juicio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2-alimentacion-emocional-sin-juicio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2-alimentacion-emocional-sin-juicio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2-alimentacion-emocional-sin-juicio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2-alimentacion-emocional-sin-juicio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2-alimentacion-emocional-sin-juicio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2-alimentacion-emocional-sin-juicio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2-alimentacion-emocional-sin-juicio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2-alimentacion-emocional-sin-juicio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2-alimentacion-emocional-sin-juicio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2-alimentacion-emocional-sin-juicio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2-alimentacion-emocional-sin-juicio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2-alimentacion-emocional-sin-juicio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2-alimentacion-emocional-sin-juicio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2-alimentacion-emocional-sin-juicio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2-alimentacion-emocional-sin-juicio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2-alimentacion-emocional-sin-juicios" TargetMode="External"/>
  <Relationship Id="rId3" Type="http://schemas.openxmlformats.org/officeDocument/2006/relationships/hyperlink" Target="https://saludyestetica.lumbre.lat/object/sye-c26-r01-oa02-alimentacion-emocional-sin-juicios" TargetMode="External"/>
  <Relationship Id="rId4"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2-alimentacion-emocional-sin-juicio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2-alimentacion-emocional-sin-juicio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2-alimentacion-emocional-sin-juicio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2-alimentacion-emocional-sin-juicio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2-alimentacion-emocional-sin-juicio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2-alimentacion-emocional-sin-juicio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2-alimentacion-emocional-sin-juicio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2-alimentacion-emocional-sin-juicio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2-alimentacion-emocional-sin-juicios"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2-alimentacion-emocional-sin-juicios"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2-alimentacion-emocional-sin-juicios"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2-alimentacion-emocional-sin-juicios" TargetMode="Externa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2-alimentacion-emocional-sin-juicios"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2-alimentacion-emocional-sin-juicios" TargetMode="External"/>
  <Relationship Id="rId3" Type="http://schemas.openxmlformats.org/officeDocument/2006/relationships/notesSlide" Target="../notesSlides/notesSlide70.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limentació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mociona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i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juicio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26-r01-oa02-alimentacion-emocional-sin-juicios"/>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2-alimentacion-emocional-sin-juicios"/>
              </a:rPr>
              <a:t><![CDATA[Alimentación emocional sin juic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ocer las funciones que cumple comer cuando hay emociones difíciles, identificar disparadores frecuentes y elegir alternativas amables, incluida la de comer sin castigo, sin patologizar la conducta ni culpar a la person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2-alimentacion-emocional-sin-juicios"/>
              </a:rPr>
              <a:t><![CDATA[Alimentación emocional sin juic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del curso 26 sobre lo que se come cuando hay emociones: para qué sirve, qué disparadores son frecuentes, qué alternativas amplían el repertorio y cuándo conviene buscar ayuda. Sin diagnosticar, sin prohibir alimentos y sin convertir la comida en un examen moral.]]></a:t>
            </a:r>
          </a:p>
        </p:txBody>
      </p:sp>
      <p:sp>
        <p:nvSpPr>
          <p:cNvPr id="9" name=""/>
          <p:cNvSpPr txBox="1"/>
          <p:nvPr/>
        </p:nvSpPr>
        <p:spPr>
          <a:xfrm>
            <a:off x="514350" y="3286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10" name=""/>
          <p:cNvSpPr txBox="1"/>
          <p:nvPr/>
        </p:nvSpPr>
        <p:spPr>
          <a:xfrm>
            <a:off x="514350" y="367665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alimentación emocional · emociones · disparadores · culpa · hábit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imentación emocional sin juicio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2-alimentacion-emocional-sin-juicios"/>
              </a:rPr>
              <a:t><![CDATA[Alimentación emocional sin juic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0]]></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que quieren entender su hambre y su relación con la comida sin culpa. No requiere conocimientos previos. Es formación educativa: no diagnostica, no prescribe dietas ni sustituye la valoración de un profesional sanitari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imentación emocional sin juicio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2-alimentacion-emocional-sin-juicios"/>
              </a:rPr>
              <a:t><![CDATA[Alimentación emocional sin juic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n las once y media de la noche y el día no terminó bien: una discusión en el trabajo, una llamada que no llegó y la sensación de no haber hecho lo suficiente. Abres el refrigerador sin hambre y comes lo que queda del pastel, de pie, casi sin mirar. Al terminar aparece la voz conocida: «no tengo fuerza de voluntad». Esa voz no explica nada de lo que pasó.]]></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imentación emocional sin juicio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2-alimentacion-emocional-sin-juicios"/>
              </a:rPr>
              <a:t><![CDATA[Alimentación emocional sin juic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menciona el cansancio, ni el enojo, ni que al mediodía comiste poco y rápido. Esta lección no trata de ganarle una batalla a la comida ni de convertir cada antojo en un problema clínico. Trata de entender qué función cumple comer cuando hay emociones, qué disparadores se repiten y qué alternativas amables existen, incluida la de comer sin castigarte despué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er también regula: la función que nadie nombr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2-alimentacion-emocional-sin-juicios"/>
              </a:rPr>
              <a:t><![CDATA[Alimentación emocional sin juic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er no sólo aporta nutrientes. También ofrece temperatura, textura, dulzor, memoria y compañía. Un plato caliente puede bajar la tensión de un día difícil; una galleta puede marcar el final de una tarde; compartir pan puede ser una forma de estar con otros. Esa función emocional es parte de la vida humana y no convierte a nadie en una persona débil. Cuando aparece una emoción intensa, la comida suele ser lo más disponible: está en casa, no exige explicar nada y produce un alivio inmediato, aunque sea brev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er también regula: la función que nadie nombr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2-alimentacion-emocional-sin-juicios"/>
              </a:rPr>
              <a:t><![CDATA[Alimentación emocional sin juic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ficultad aparece cuando comer se vuelve la única puerta para casi todo: enojo, aburrimiento, soledad, cansancio o celebración. No porque la persona sea defectuosa, sino porque su repertorio se estrechó. Comer a veces para calmar una emoción no es un trastorno ni una falta de disciplina; necesitar comer cada vez que algo se mueve por dentro es una señal para mirar con más cuidado. La diferencia no está en la moral del acto, sino en cuántas opciones tienes cuando la emoción llega. Mirar la función no es justificarla ni celebrarla: es entender qué está resolviendo para poder elegir con más liberta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disparadores frecuentes: no son excusas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2-alimentacion-emocional-sin-juicios"/>
              </a:rPr>
              <a:t><![CDATA[Alimentación emocional sin juic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isparadores no son excusas: son pistas. El estrés de una fecha límite, el cansancio de dormir poco, la soledad de una noche en casa, el aburrimiento de una tarde larga, el enojo que no se dijo o la alegría de un cumpleaños pueden abrir la puerta de la cocina. También hay disparadores de entorno: la hora, el olor del pan, una serie que siempre se ve con botana, la mesa donde se discute. Ninguno de ellos obliga a comer, pero todos hacen que comer sea más probable. La lista no es universal: cada persona tiene sus propios olores, horarios y persona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disparadores frecuentes: no son excusas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2-alimentacion-emocional-sin-juicios"/>
              </a:rPr>
              <a:t><![CDATA[Alimentación emocional sin juic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ocer el disparador no es lo mismo que evitarlo. No se trata de dejar de ver a la familia ni de no enojarse nunca; se trata de notar el patrón. Hay personas a las que el hambre se les junta con la tristeza a media tarde; otras comen más cuando llegan a casa y todavía no se quitaron los zapatos. Mirar una semana normal, sin juzgarla, revela más que prometerse fuerza de voluntad. El disparador más útil de identificar es el que se repite: mismo momento, misma emoción, mismo alimento. El patrón que más enseña suele ser el más aburrido: el mismo sillón, la misma hora, la misma bols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disparadores frecuentes: no son excusas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2-alimentacion-emocional-sin-juicios"/>
              </a:rPr>
              <a:t><![CDATA[Alimentación emocional sin juic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0]]></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3190875"/>
            <a:ext cx="8115300" cy="14382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3190875"/>
            <a:ext cx="38100" cy="1438275"/>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2"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introductoria de carácter informativo. Explica qué función puede cumplir comer ante una emoción y cómo ampliar opciones; no diagnostica, no prescribe dietas y no sustituye la valoración de un profesional sanitario. No habilita para ejercer ninguna profesión de salud.]]></a:t>
            </a:r>
          </a:p>
        </p:txBody>
      </p:sp>
      <p:sp>
        <p:nvSpPr>
          <p:cNvPr id="13" name=""/>
          <p:cNvSpPr txBox="1"/>
          <p:nvPr/>
        </p:nvSpPr>
        <p:spPr>
          <a:xfrm>
            <a:off x="685800" y="326707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culpa no es una herramienta]]></a:t>
            </a:r>
          </a:p>
        </p:txBody>
      </p:sp>
      <p:sp>
        <p:nvSpPr>
          <p:cNvPr id="14" name=""/>
          <p:cNvSpPr txBox="1"/>
          <p:nvPr/>
        </p:nvSpPr>
        <p:spPr>
          <a:xfrm>
            <a:off x="685800" y="366712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entir culpa después de comer no mejora la próxima decisión: la vuelve más difícil. Un tropiezo no dice nada de tu carácter; la forma en que lo interpretas sí cambia lo que haces despué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disparadores frecuentes: no son excusas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2-alimentacion-emocional-sin-juicios"/>
              </a:rPr>
              <a:t><![CDATA[Alimentación emocional sin juic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0]]></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pregunta antes de la alacen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regúntate qué necesidad está buscando comida: calma, compañía, descanso o sabor. No necesitas una respuesta perfecta; basta con notar que hay más de una puert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ausa que no es un exame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2-alimentacion-emocional-sin-juicios"/>
              </a:rPr>
              <a:t><![CDATA[Alimentación emocional sin juic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ausa no es un examen. Antes de comer, basta con tres preguntas: qué siento, qué necesito y qué opciones tengo a mano. No hace falta responder con precisión ni llegar a una conclusión ejemplar. A veces la respuesta es «no sé», y también sirve: nombra que hay algo sin nombre. Otras veces la emoción es evidente y lo que falta es reconocer que nadie la está viendo. La pausa busca abrir un espacio entre la emoción y el acto, no demostrar que puedes controlarte. Un espacio de treinta segundos puede cambiar la elección; también puede confirmarl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ausa que no es un exame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2-alimentacion-emocional-sin-juicios"/>
              </a:rPr>
              <a:t><![CDATA[Alimentación emocional sin juic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después de la pausa decides comer, come. La pausa no existe para convencerte de lo contrario, sino para que la decisión no sea automática. Si eliges otra cosa —llamar a alguien, salir, dormir, escribir—, también está bien. Y si la opción no funciona, no significa que hayas fallado: significa que esa alternativa no era la tuya en ese momento. No hay una respuesta correcta universal; hay una respuesta que puedes mirar y aprender. El objetivo es ampliar el repertorio, no ganar una discusión intern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ausa que no es un examen]]></a:t>
            </a:r>
          </a:p>
        </p:txBody>
      </p:sp>
      <p:pic>
        <p:nvPicPr>
          <p:cNvPr id="3" name="" descr="De la emoción a la elección: cinco pasos">
            <a:hlinkClick r:id="rId3" tooltip="De la emoción a la elección: cinco paso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Qué siento, qué busco y qué opciones tengo antes de abrir la alacen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6-r01-oa02-alimentacion-emocional-sin-juicios"/>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ternativas amables: ampliar, no prohibi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2-alimentacion-emocional-sin-juicios"/>
              </a:rPr>
              <a:t><![CDATA[Alimentación emocional sin juic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alternativas amables no son castigos disfrazados. Un vaso de agua, una fruta, una ducha, una caminata corta, una llamada, escribir tres líneas, poner música o acostarte antes pueden cumplir parte de la función que buscabas. No todas funcionan siempre ni sirven para todas las personas. Elegir una y probarla es más útil que tener una lista larga que nunca se usa. Ninguna de esas opciones convierte a la comida en una enemiga: la idea es sumar recursos, no restar placer. La alternativa no tiene que ser mejor que la comida; sólo tiene que estar disponibl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ternativas amables: ampliar, no prohibi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2-alimentacion-emocional-sin-juicios"/>
              </a:rPr>
              <a:t><![CDATA[Alimentación emocional sin juic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alimento sigue siendo la mejor opción, hay una forma de comerlo que no alimenta la culpa: servirlo en un plato, sentarte, mirarlo y saborearlo. Comer con atención no es una regla de dieta; es una manera de que el acto tenga un principio y un final. Prohibir el alimento suele aumentar su atractivo y hacer que la mente vuelva a él una y otra vez. La meta no es eliminar la comida de la vida emocional, sino que deje de ser la única puerta y siga siendo una puerta. Comer con atención tampoco garantiza que comas menos; garantiza que sepas qué comiste y cómo te sentist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ternativas amables: ampliar, no prohibi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2-alimentacion-emocional-sin-juicios"/>
              </a:rPr>
              <a:t><![CDATA[Alimentación emocional sin juic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0]]></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que se repiten y una forma de mirarlas con menos juicio. La tercera columna no promete resolverlo todo: propone un siguiente pas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2-alimentacion-emocional-sin-juicios"/>
              </a:rPr>
              <a:t><![CDATA[Alimentación emocional sin juic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0]]></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2695575"/>
                <a:gridCol w="2000250"/>
                <a:gridCol w="34194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uede estar pasan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ayud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legas del trabajo y abres el refrigerador sin hamb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nsición y cansancio acumul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pausa breve, agua y una actividad de cierre antes de decid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scutes con alguien y buscas algo dul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ojo o necesidad de consue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mbrar lo que pasó y buscar compañía o descarga sin com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2-alimentacion-emocional-sin-juicios"/>
              </a:rPr>
              <a:t><![CDATA[Alimentación emocional sin juic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0]]></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2695575"/>
                <a:gridCol w="2000250"/>
                <a:gridCol w="34194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uede estar pasan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ayud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s una serie y comes hasta terminar la bol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utomatismo y poca aten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rvir una porción y dejar el envase lejos; revisar la próxima vez.]]></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es de más y prometes compensar al día sigu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lpa y regla ríg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olver a la siguiente comida con normalidad, sin saltárte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2-alimentacion-emocional-sin-juicios"/>
              </a:rPr>
              <a:t><![CDATA[Alimentación emocional sin juic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0]]></a:t>
            </a:r>
          </a:p>
        </p:txBody>
      </p:sp>
      <p:graphicFrame>
        <p:nvGraphicFramePr>
          <p:cNvPr id="7" name="" descr=""/>
          <p:cNvGraphicFramePr>
            <a:graphicFrameLocks noGrp="1"/>
          </p:cNvGraphicFramePr>
          <p:nvPr/>
        </p:nvGraphicFramePr>
        <p:xfrm>
          <a:off x="514350" y="1257300"/>
          <a:ext cx="8115300" cy="1657350"/>
        </p:xfrm>
        <a:graphic>
          <a:graphicData uri="http://schemas.openxmlformats.org/drawingml/2006/table">
            <a:tbl>
              <a:tblPr firstRow="1" bandRow="1"/>
              <a:tblGrid>
                <a:gridCol w="2695575"/>
                <a:gridCol w="2000250"/>
                <a:gridCol w="34194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uede estar pasan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ayud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er se volvió la forma de manejar casi to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repertorio se estrech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blar con un profesional; no necesitas estar en crisis para consul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pedir ayuda no es exager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2-alimentacion-emocional-sin-juicios"/>
              </a:rPr>
              <a:t><![CDATA[Alimentación emocional sin juic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señales que merecen una consulta, no un juicio. Comer para manejar casi todas las emociones, sentir que no puedes parar, esconder lo que comes, sentir vergüenza después, alternar restricción y exceso, usar vómito, laxantes o ejercicio para compensar, o notar que la comida ocupa todo el pensamiento son motivos suficientes para hablar con un profesional. No es un diagnóstico ni una etiqueta: es una lista de señales que indican que el repertorio se estrechó y que conviene apoyo. No hace falta esperar a que la situación sea grave para pedir orientació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pedir ayuda no es exager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2-alimentacion-emocional-sin-juicios"/>
              </a:rPr>
              <a:t><![CDATA[Alimentación emocional sin juic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trastornos de la conducta alimentaria son enfermedades graves, potencialmente mortales y tratables; la detección y el tratamiento tempranos importan. Comer por una emoción no es, por sí solo, un trastorno. La línea no se cruza en un día ni se mide por un pastel: se mira en el conjunto, en el sufrimiento y en la pérdida de libertad. No necesitas estar en crisis para consultar; pedir ayuda a tiempo es una forma de cuidado, no una confesión. Si aparecen pensamientos de hacerte daño, busca ayuda urgent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pedir ayuda no es exagerar]]></a:t>
            </a:r>
          </a:p>
        </p:txBody>
      </p:sp>
      <p:pic>
        <p:nvPicPr>
          <p:cNvPr id="3" name="" descr="Cuatro emociones y lo que suelen pedir">
            <a:hlinkClick r:id="rId3" tooltip="Cuatro emociones y lo que suelen pedir"/>
          </p:cNvPr>
          <p:cNvPicPr>
            <a:picLocks noChangeAspect="1"/>
          </p:cNvPicPr>
          <p:nvPr>
            <p:ph type="pic" idx="1"/>
          </p:nvPr>
        </p:nvPicPr>
        <p:blipFill>
          <a:blip r:embed="rId2"/>
          <a:stretch>
            <a:fillRect/>
          </a:stretch>
        </p:blipFill>
        <p:spPr>
          <a:xfrm>
            <a:off x="2228850" y="1257300"/>
            <a:ext cx="46767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No son recetas: son pistas para elegir con más opcione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6-r01-oa02-alimentacion-emocional-sin-juicios"/>
              </a:rPr>
              <a:t><![CDATA[Ver imagen original en el O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plan breve para la próxima vez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2-alimentacion-emocional-sin-juicios"/>
              </a:rPr>
              <a:t><![CDATA[Alimentación emocional sin juic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la próxima vez, elige un solo momento de riesgo y prepara una sola alternativa. Puede ser la llegada del trabajo, la noche del domingo o la hora de la siesta. Deja la alternativa a la vista o anótala en el teléfono. No lleves un registro de cada bocado ni te peses para comprobar si funcionó; observa si notaste más opciones, si el malestar bajó o si el momento se volvió menos automático. Un plan pequeño que se usa vale más que uno perfecto que se olvida. Si el momento de riesgo es la noche, la alternativa puede ser dejar la cena lista o programar una llamad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plan breve para la próxima vez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2-alimentacion-emocional-sin-juicios"/>
              </a:rPr>
              <a:t><![CDATA[Alimentación emocional sin juic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plan falla, no es una nota baja: es información. Quizá la alternativa era demasiado exigente, el momento era otro o la emoción pedía compañía y no distracción. Ajusta una cosa y vuelve a probar. La relación con la comida se cambia con repeticiones amables y con menos juicio, no con un castigo nuevo. En la siguiente lección verás cómo el entorno —pantallas, envases y lo que está a la vista— también participa en lo que comes. Y si el malestar persiste, consúltalo: no tienes que resolverlo a sola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2-alimentacion-emocional-sin-juicios"/>
              </a:rPr>
              <a:t><![CDATA[Alimentación emocional sin juic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 plan breve para la próxima vez · Procedimiento: acompañar una emoción sin pelear con ella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ige un momento repetid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intentes observar el día entero. Escoge un momento que se repite y donde la comida aparece sin hambre: la llegada a casa, la media tarde o la noch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2-alimentacion-emocional-sin-juicios"/>
              </a:rPr>
              <a:t><![CDATA[Alimentación emocional sin juic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 plan breve para la próxima vez · Procedimiento: acompañar una emoción sin pelear con ella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nota qué pasó ante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a línea, escribe la emoción, el lugar y lo que estabas haciendo. No busques causas profundas: basta con el contexto inmediato. Si no puedes nombrar la emoción, escribe «no sé».]]></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2-alimentacion-emocional-sin-juicios"/>
              </a:rPr>
              <a:t><![CDATA[Alimentación emocional sin juic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 plan breve para la próxima vez · Procedimiento: acompañar una emoción sin pelear con ella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Haz la pausa de tres pregunta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siento, qué necesito y qué opciones tengo. Responde en silencio o por escrito. La pausa no busca impedir que comas, sino que la decisión deje de ser automátic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2-alimentacion-emocional-sin-juicios"/>
              </a:rPr>
              <a:t><![CDATA[Alimentación emocional sin juic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 plan breve para la próxima vez · Procedimiento: acompañar una emoción sin pelear con ella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ueba una opción distint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una sola alternativa y pruébala una vez. Si decides comer, sirve una porción, siéntate y come sin pantalla. Cualquiera de las dos respuestas es válid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2-alimentacion-emocional-sin-juicios"/>
              </a:rPr>
              <a:t><![CDATA[Alimentación emocional sin juic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 plan breve para la próxima vez · Procedimiento: acompañar una emoción sin pelear con ella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sin calificar]]></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rato, nota qué pasó: si el malestar bajó, si apareció culpa, si la opción te dejó igual. No hay nota. La revisión sirve para conocer tu repertorio, no para evaluart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2-alimentacion-emocional-sin-juicios"/>
              </a:rPr>
              <a:t><![CDATA[Alimentación emocional sin juic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 plan breve para la próxima vez · Procedimiento: acompañar una emoción sin pelear con ella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justa una sola cos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alternativa no funcionó, cambia una condición para la próxima vez: el momento, la compañía o el tipo de opción. Mantén el experimento durante dos semanas y luego decide si lo conserva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plan breve para la próxima vez · Caso ficticio: la noche de Daniela · Paso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2-alimentacion-emocional-sin-juicios"/>
              </a:rPr>
              <a:t><![CDATA[Alimentación emocional sin juic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Daniela, nombre inventado, tiene treinta y cuatro años y trabaja en una agencia. Un viernes sale tarde, discute con su jefa y llega a casa a las diez. Cena de pie, frente al refrigerador, y termina el paquete de galletas. Se dice que no tiene disciplina y promete compensarlo al día siguient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plan breve para la próxima vez · Caso ficticio: la noche de Daniela · Paso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2-alimentacion-emocional-sin-juicios"/>
              </a:rPr>
              <a:t><![CDATA[Alimentación emocional sin juic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muestra la pausa]]></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mirar el día, Daniela ve tres cosas: durmió poco, comió poco y rápido al mediodía, y llegó con el enojo intacto. No tenía hambre física cuando empezó a comer, pero sí tenía cansancio y una emoción que nadie había escuchado. Las galletas eran lo más rápido. No era una falla de carácter: era la única puerta que tenía a man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plan breve para la próxima vez · Caso ficticio: la noche de Daniela · Paso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2-alimentacion-emocional-sin-juicios"/>
              </a:rPr>
              <a:t><![CDATA[Alimentación emocional sin juic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decide y por qué]]></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aniela no prohíbe las galletas ni se pesa para comprobar el daño. La siguiente vez prepara una cena sencilla, se sienta y llama a su hermana antes de abrir la alacena. Deja las galletas en su lugar, sin esconderlas. Si un día vuelve a comer de pie, no lo convierte en un veredicto: lo anota como información sobre el día que tuv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plan breve para la próxima vez]]></a:t>
            </a:r>
          </a:p>
        </p:txBody>
      </p:sp>
      <p:pic>
        <p:nvPicPr>
          <p:cNvPr id="3" name="" descr="Cinco preguntas antes de abrir la alacena">
            <a:hlinkClick r:id="rId3" tooltip="Cinco preguntas antes de abrir la alacena"/>
          </p:cNvPr>
          <p:cNvPicPr>
            <a:picLocks noChangeAspect="1"/>
          </p:cNvPicPr>
          <p:nvPr>
            <p:ph type="pic" idx="1"/>
          </p:nvPr>
        </p:nvPicPr>
        <p:blipFill>
          <a:blip r:embed="rId2"/>
          <a:stretch>
            <a:fillRect/>
          </a:stretch>
        </p:blipFill>
        <p:spPr>
          <a:xfrm>
            <a:off x="2038350" y="1257300"/>
            <a:ext cx="50577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No son un examen: son una pausa para elegir con más informaci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6-r01-oa02-alimentacion-emocional-sin-juicios"/>
              </a:rPr>
              <a:t><![CDATA[Ver imagen original en el O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2-alimentacion-emocional-sin-juicios"/>
              </a:rPr>
              <a:t><![CDATA[Alimentación emocional sin juic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0]]></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hibir el alimento para no comer por emoción. La prohibición no elimina el disparador: lo vuelve más llamativo y añade una regla que se puede romper. Un alimento prohibido suele ocupar más espacio en la cabeza que uno permitido.]]></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undir comer emocional con falta de voluntad. Comer busca algo: calma, compañía, descanso o sabor. Llamarlo debilidad impide ver qué necesidad había detrás y deja a la persona sin otras opcion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2-alimentacion-emocional-sin-juicios"/>
              </a:rPr>
              <a:t><![CDATA[Alimentación emocional sin juic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0]]></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sar la comida como único regulador. Si todas las emociones pasan por la cocina, el repertorio se estrecha. No se trata de eliminar la comida, sino de sumar otras formas de calmar, acompañar y descansar.]]></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ertir el registro en vigilancia. Anotar cada bocado o pesarse a diario para ver si el plan funciona convierte una observación en control. Si el registro aumenta la culpa, suspéndelo y busca otra forma de mira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2-alimentacion-emocional-sin-juicios"/>
              </a:rPr>
              <a:t><![CDATA[Alimentación emocional sin juic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0]]></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comes sin hambre de vez en cuando, no lo conviertas en un problema: mira qué emoción o contexto había antes de decidir si necesitas cambiar algo.]]></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mismo disparador se repite, prepara una sola alternativa para ese momento en lugar de intentar controlar todo el día.]]></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después de comer aparece culpa, secreto o ganas de compensar, busca apoyo en lugar de añadir otra regla.]]></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sas vómito, laxantes, diuréticos o ejercicio para compensar lo que comiste, consulta pronto con un profesional.]]></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2-alimentacion-emocional-sin-juicios"/>
              </a:rPr>
              <a:t><![CDATA[Alimentación emocional sin juic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0]]></a:t>
            </a:r>
          </a:p>
        </p:txBody>
      </p:sp>
      <p:sp>
        <p:nvSpPr>
          <p:cNvPr id="7" name="" descr=""/>
          <p:cNvSpPr/>
          <p:nvPr/>
        </p:nvSpPr>
        <p:spPr>
          <a:xfrm>
            <a:off x="514350" y="1866900"/>
            <a:ext cx="8115300" cy="21240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866900"/>
            <a:ext cx="38100" cy="21240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idea de renunciar a un alimento te genera ansiedad, no lo prohíbas: pide orientación para ampliar opciones sin castigo.]]></a:t>
            </a:r>
          </a:p>
        </p:txBody>
      </p:sp>
      <p:sp>
        <p:nvSpPr>
          <p:cNvPr id="11" name=""/>
          <p:cNvSpPr txBox="1"/>
          <p:nvPr/>
        </p:nvSpPr>
        <p:spPr>
          <a:xfrm>
            <a:off x="685800" y="19431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2" name=""/>
          <p:cNvSpPr txBox="1"/>
          <p:nvPr/>
        </p:nvSpPr>
        <p:spPr>
          <a:xfrm>
            <a:off x="685800" y="23431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con un profesional sanitario si comer se volvió la forma habitual de manejar casi todas las emociones, si sientes que no puedes parar, si escondes lo que comes o sientes vergüenza después, si alternas restricción y exceso, o si usas vómito, laxantes, diuréticos o ejercicio para compensa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2-alimentacion-emocional-sin-juicios"/>
              </a:rPr>
              <a:t><![CDATA[Alimentación emocional sin juic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0]]></a:t>
            </a:r>
          </a:p>
        </p:txBody>
      </p:sp>
      <p:sp>
        <p:nvSpPr>
          <p:cNvPr id="7" name="" descr=""/>
          <p:cNvSpPr/>
          <p:nvPr/>
        </p:nvSpPr>
        <p:spPr>
          <a:xfrm>
            <a:off x="514350" y="1219200"/>
            <a:ext cx="8115300" cy="25812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5812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ambién merece consulta la pérdida o el aumento de peso sin proponértelo, la tristeza o la ansiedad que no ceden, y cualquier pensamiento de hacerte daño. Los trastornos de la conducta alimentaria son enfermedades graves y tratables, y consultar a tiempo importa.]]></a:t>
            </a:r>
          </a:p>
        </p:txBody>
      </p:sp>
      <p:sp>
        <p:nvSpPr>
          <p:cNvPr id="10" name=""/>
          <p:cNvSpPr txBox="1"/>
          <p:nvPr/>
        </p:nvSpPr>
        <p:spPr>
          <a:xfrm>
            <a:off x="685800" y="279082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no pone nombres clínicos ni criterios diagnósticos: describe señales y dónde termina lo educativo para empezar la valoración individual.]]></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2-alimentacion-emocional-sin-juicios"/>
              </a:rPr>
              <a:t><![CDATA[Alimentación emocional sin juic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es una función que puede cumplir comer cuando hay una emoción difícil?]]></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almar y acompañar por un moment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mostrar que la persona no tiene voluntad.]]></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ustituir siempre una conversación pendiente.]]></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rregir un desequilibrio nutricional concret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2-alimentacion-emocional-sin-juicios"/>
              </a:rPr>
              <a:t><![CDATA[Alimentación emocional sin juic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espués de comer de más por enojo, ¿qué respuesta es más útil?]]></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altarte la siguiente comida para equilibrar.]]></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Hacer ejercicio hasta compensar lo comido.]]></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Volver a la siguiente comida con normalidad y mirar qué pasó.]]></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rohibirte ese alimento para siempr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2-alimentacion-emocional-sin-juicios"/>
              </a:rPr>
              <a:t><![CDATA[Alimentación emocional sin juic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mer por una emoción es siempre un trastorno de la conducta alimentari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2-alimentacion-emocional-sin-juicios"/>
              </a:rPr>
              <a:t><![CDATA[Alimentación emocional sin juic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rohibir un alimento suele hacerlo más atractivo y difícil de maneja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2-alimentacion-emocional-sin-juicios"/>
              </a:rPr>
              <a:t><![CDATA[Alimentación emocional sin juic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emoción con la necesidad que suele pedir.]]></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strés]]></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Soledad]]></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ansanci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nojo]]></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elebración]]></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mpañía y contact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2-alimentacion-emocional-sin-juicios"/>
              </a:rPr>
              <a:t><![CDATA[Alimentación emocional sin juic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scanso y energí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scarga y reconocimiento]]></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mpartir y disfrutar]]></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Bajar la activació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2-alimentacion-emocional-sin-juicios"/>
              </a:rPr>
              <a:t><![CDATA[Alimentación emocional sin juic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mer puede cumplir una función ___ cuando hay emociones difíciles; el problema aparece cuando es la ___ manera de manejarlas. Una alternativa amable no prohíbe el alimento: ___ el repertori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2-alimentacion-emocional-sin-juicios"/>
              </a:rPr>
              <a:t><![CDATA[Alimentación emocional sin juic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frase según lo que describ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Hambre física]]></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er para calmar]]></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lternativa amable]]></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l estómago se siente vacío]]></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Quiero algo dulce después de una discusión]]></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lamo a una amiga para desahogarm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2-alimentacion-emocional-sin-juicios"/>
              </a:rPr>
              <a:t><![CDATA[Alimentación emocional sin juic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Me tiembla el cuerpo y no he comid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Abro la alacena al llegar cansad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Salgo a caminar diez minutos]]></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Como rápido aunque no tenía hambre]]></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Me siento y como despacio]]></a:t>
            </a:r>
          </a:p>
        </p:txBody>
      </p:sp>
      <p:sp>
        <p:nvSpPr>
          <p:cNvPr id="12" name=""/>
          <p:cNvSpPr txBox="1"/>
          <p:nvPr/>
        </p:nvSpPr>
        <p:spPr>
          <a:xfrm>
            <a:off x="514350" y="3028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9. La panza hace ruido]]></a:t>
            </a:r>
          </a:p>
        </p:txBody>
      </p:sp>
      <p:sp>
        <p:nvSpPr>
          <p:cNvPr id="13" name=""/>
          <p:cNvSpPr txBox="1"/>
          <p:nvPr/>
        </p:nvSpPr>
        <p:spPr>
          <a:xfrm>
            <a:off x="514350" y="3390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2-alimentacion-emocional-sin-juicios"/>
              </a:rPr>
              <a:t><![CDATA[Alimentación emocional sin juic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oto que llegué del trabajo con hambre y enojo.]]></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Me sirvo la cena y como sentada, sin pantalla.]]></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una galleta y concluyo que arruiné el día; mejor termino la bolsa.]]></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l día siguiente desayuno con normalidad y no compenso.]]></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noto qué emoción apareció y qué opción me ayudó.]]></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2-alimentacion-emocional-sin-juicios"/>
              </a:rPr>
              <a:t><![CDATA[Alimentación emocional sin juic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6-r01-oa02-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6-r01-oa02-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6-r01-oa02-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6-r01-oa02-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26-r01-oa02-ex05]]></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2-alimentacion-emocional-sin-juicios"/>
              </a:rPr>
              <a:t><![CDATA[Alimentación emocional sin juic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26-r01-oa02-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26-r01-oa02-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26-r01-oa02-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Nombras la emoción, reconoces la función de comer y distingues una alternativa que amplía opciones sin prohibir.]]></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emociones y vuelve a hacer la pausa de tres preguntas en un momento real del dí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2-alimentacion-emocional-sin-juicios"/>
              </a:rPr>
              <a:t><![CDATA[Alimentación emocional sin juic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la última vez que comiste sin hambre física. Escribe qué emoción había, qué necesidad buscabas y qué otra opción tenías a mano. Cierra con una frase amable sobre lo que harías distinto, sin convertirla en una regla.]]></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acompañar las emocion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2-alimentacion-emocional-sin-juicios"/>
              </a:rPr>
              <a:t><![CDATA[Alimentación emocional sin juic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0]]></a:t>
            </a:r>
          </a:p>
        </p:txBody>
      </p:sp>
      <p:graphicFrame>
        <p:nvGraphicFramePr>
          <p:cNvPr id="7" name="" descr=""/>
          <p:cNvGraphicFramePr>
            <a:graphicFrameLocks noGrp="1"/>
          </p:cNvGraphicFramePr>
          <p:nvPr/>
        </p:nvGraphicFramePr>
        <p:xfrm>
          <a:off x="514350" y="1257300"/>
          <a:ext cx="8115300" cy="2847975"/>
        </p:xfrm>
        <a:graphic>
          <a:graphicData uri="http://schemas.openxmlformats.org/drawingml/2006/table">
            <a:tbl>
              <a:tblPr firstRow="1" bandRow="1"/>
              <a:tblGrid>
                <a:gridCol w="2981325"/>
                <a:gridCol w="51339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er emoci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función que puede calmar o acompañ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spara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sta que se repite: hora, emoción, lugar o pers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u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es preguntas antes de decidir, sin exam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ternativa am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pción que suma sin prohibir el alim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ñal de consul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er es la única puerta o causa sufr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acompañar las emocione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2-alimentacion-emocional-sin-juicios"/>
              </a:rPr>
              <a:t><![CDATA[Alimentación emocional sin juic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0]]></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26-r01-oa02-alimentacion-emocional-sin-juicios"/>
              </a:rPr>
              <a:t><![CDATA[Abrir el juego en el O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mirar sin juici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2-alimentacion-emocional-sin-juicios"/>
              </a:rPr>
              <a:t><![CDATA[Alimentación emocional sin juic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omer por una emoción es una falla de voluntad?]]></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mirar sin juicio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2-alimentacion-emocional-sin-juicios"/>
              </a:rPr>
              <a:t><![CDATA[Alimentación emocional sin juic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Comer puede calmar, acompañar o dar una pausa. La pregunta útil no es de qué moral es la conducta, sino qué necesidad busca y cuántas opciones hay disponible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mirar sin juici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2-alimentacion-emocional-sin-juicios"/>
              </a:rPr>
              <a:t><![CDATA[Alimentación emocional sin juic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se vuelve un problema la alimentación emocional?]]></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mirar sin juicio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2-alimentacion-emocional-sin-juicios"/>
              </a:rPr>
              <a:t><![CDATA[Alimentación emocional sin juic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es la única estrategia para casi todo, cuando causa sufrimiento, secreto o culpa, o cuando se acompaña de compensaciones. Ahí conviene consultar, sin esperar a estar en crisi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mirar sin juici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2-alimentacion-emocional-sin-juicios"/>
              </a:rPr>
              <a:t><![CDATA[Alimentación emocional sin juic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r si el antojo aparece después de una discusió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mirar sin juicio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2-alimentacion-emocional-sin-juicios"/>
              </a:rPr>
              <a:t><![CDATA[Alimentación emocional sin juic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mbrar la emoción, preguntar qué necesitas y elegir entre comer con atención o probar otra opción. No hay una respuesta correcta universal; sí hay una decisión menos automátic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mirar sin juici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2-alimentacion-emocional-sin-juicios"/>
              </a:rPr>
              <a:t><![CDATA[Alimentación emocional sin juic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rohibir el alimento ayuda a controlar el antojo?]]></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mirar sin juicio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2-alimentacion-emocional-sin-juicios"/>
              </a:rPr>
              <a:t><![CDATA[Alimentación emocional sin juic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uele aumentar su atractivo y añadir una regla que se rompe. Permitirlo con atención y sin castigo reduce el aura de lo prohibid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mirar sin juici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2-alimentacion-emocional-sin-juicios"/>
              </a:rPr>
              <a:t><![CDATA[Alimentación emocional sin juic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conviene buscar ayuda profesional?]]></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mirar sin juicio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2-alimentacion-emocional-sin-juicios"/>
              </a:rPr>
              <a:t><![CDATA[Alimentación emocional sin juic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i comer es la única forma de manejar emociones, si sientes que no puedes parar, si hay secreto o vergüenza, o si usas compensaciones. Los trastornos de la conducta alimentaria son tratables y consultar a tiempo import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2-alimentacion-emocional-sin-juicios"/>
              </a:rPr>
              <a:t><![CDATA[Alimentación emocional sin juic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er cuando hay emociones no es una falla moral ni un diagnóstico: es una función que puede calmar, acompañar y dar una pausa. El problema aparece cuando es la única puerta. Nombrar la emoción, identificar el disparador y probar una alternativa amable amplía el repertorio sin prohibir nada. Si decides comer, hazlo sin castigo; si el malestar se repite o aparece culpa, secreto o compensación, consulta. Para la próxima lección, observa un solo momento de tu día y lleva una alternativa a mano: el entorno también decide más de lo que parece.]]></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2-alimentacion-emocional-sin-juicios"/>
              </a:rPr>
              <a:t><![CDATA[Alimentación emocional sin juic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0]]></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DIETA · OMS, Alimentación sana (hoja informativa actualizada el 26 de enero de 2026) · https://www.who.int/es/news-room/fact-sheets/detail/healthy-diet · consulta: 2026-10-25 · alcance: Alcance internacional. Enmarca la alimentación como un conjunto de alimentos y un patrón, no como una suma de reglas; se usa para el contexto general, no para fijar cantidades ni diagnosticar.]]></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2-alimentacion-emocional-sin-juicios"/>
              </a:rPr>
              <a:t><![CDATA[Alimentación emocional sin juic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GUIAS-MX · Guías Alimentarias Saludables y Sostenibles para la Población Mexicana 2025, Secretaría de Salud · https://www.gob.mx/salud/sinsamac/documentos/guias-alimentarias-saludables-y-sostenibles-para-la-poblacion-mexicana-2025 · consulta: 2026-10-25 · alcance: Alcance federal en México, orientación alimentaria. Documento del 16-10-2025 que propone patrones y prácticas alimentarias más saludables y sostenibles; se usa para el enfoque de contexto y no para pautas individuales.]]></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2-alimentacion-emocional-sin-juicios"/>
              </a:rPr>
              <a:t><![CDATA[Alimentación emocional sin juici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IMH-TCA · NIMH, Trastornos de la conducta alimentaria · https://www.nimh.nih.gov/health/topics/eating-disorders · consulta: 2026-10-25 · alcance: Alcance internacional (Estados Unidos). Describe los trastornos de la conducta alimentaria como enfermedades graves y tratables, y la importancia de la detección temprana; se cita en el escalamiento, sin diagnosticar.]]></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 Lección de carácter informativo; no diagnostica, no prescribe dietas ni sustituye una consul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2026-10-26T08:34:06Z</dcterms:created>
  <dcterms:modified xsi:type="dcterms:W3CDTF">2026-10-26T08:34:06Z</dcterms:modified>
  <dc:title>Alimentación emocional sin juicios</dc:title>
  <dc:description>Presentación editable del OA «Alimentación emocional sin juicios». Enlace: https://saludyestetica.lumbre.lat/object/sye-c26-r01-oa02-alimentacion-emocional-sin-juicios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