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1-hambre-apetito-y-sacieda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ambre, apetito y saciedad: tres señales distintas»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señales que suelen confundirse»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hambre física no es un interruptor»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hambre física no es un interruptor»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hambre física no es un interruptor»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petito también se aprend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señal a la decisió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iento, qué lo acompaña y qué elijo hacer, sin convertir la respuesta en una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saciedad se arma en el plato y en el dí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itmo del día: ni reloj rígido ni caos»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señales, tres pi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parecen en el cuerpo y se distinguen por lo que las aco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bservar sin convertir la observación en una regl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las señales de un día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un día sin exig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busques el día perfecto: usa uno normal, con tus horarios y tus comidas de siempre. El objetivo es observar, no demostr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las señales de un día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Haz una pausa breve antes de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servirte o de abrir la alacena, detente unos segundos y pregúntate qué sientes: hambre, apetito, cansancio, ansiedad o ninguna señal cl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las señales de un día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Nombra la señal con una pala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necesitas una definición perfecta. «Hambre», «antojo», «aburrimiento» o «no sé» son respuestas válidas. El nombre ayuda a separar lo que sientes de lo que ha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las señales de un día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Mira 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cuándo comiste, cómo dormiste, qué está pasando alrededor y si hay algo que te esté inquietando. La señal no aparece en el vac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las señales de un día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cide sin cal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e, espera, busca compañía o haz otra cosa. Cualquiera de esas respuestas puede ser razonable; lo importante es que no la elijas en piloto automá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las señales de un día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al rato, sin cast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nota cómo quedaste: satisfecho, con hambre o sin registro. Si el resultado no te gusta, no es una nota: es información para la próxim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an de las cua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iana, nombre inventado, come a la una y a las cuatro siente ganas de pan dulce. Cree que eso significa que no tiene fuerza de voluntad y decide aguantar hasta la 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an de las cua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muestra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anotar el día, Mariana ve que su comida fue rápida, que durmió poco y que a esa hora la oficina se llena de olor a pan. También nota que no tenía hambre física: el deseo apareció con el olor y el cansancio. No era una falla; era apetito con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an de las cua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ana decide comer algo a media tarde —fruta o una rebanada de pan con queso— y sentarse unos minutos. No se prohíbe nada ni se obliga a aguantar. Al día siguiente prueba a comer con más calma y observa si el deseo cambia. La lección no le dice cuánto comer: le da una forma de mirar la señal sin culp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usas antes de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son un examen: son preguntas para mirar el momento con más cal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ntir el estómago vacío y poca energía varias horas después de la últim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ambre física se relaciona con la necesidad de energía y suele aliviarse al comer. Las otras opciones describen apetito: deseo que puede llegar por el olor, la costumbre o la compañ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hambre física se reconoce por señales del cuerpo que crecen y se alivian al comer; el apetito puede aparecer sin necesidad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1-hambre-apetito-y-sacieda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Anotar con palabras qué sientes antes y después de comer durante unos días, y parar si te genera angust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bservación busca entender, no controlar. Un registro breve y con palabras puede ayudar; pesarse a diario, aguantar hambre o imponer un horario rígido convierten la observación en vigil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bservar con palabras y contexto, sin pesar ni contar, es una práctica educativa; el registro se suspende si genera angust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1-hambre-apetito-y-sacieda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petito tiene causas sensoriales, sociales y emocionales. Sentirlo no es una falla moral; es una señal que se puede mirar con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petito tiene causas sensoriales, sociales y emocionales; no es una medida de volun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1-hambre-apetito-y-sacieda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ambién influyen la composición del plato, la textura, la velocidad, la atención, el sueño, el estrés y la compañ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aciedad depende de la comida, la velocidad, la atención, el sueño y el contexto, no sólo del vol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1-hambre-apetito-y-sacieda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ambre física → Necesidad que crece y se alivia al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petito → Deseo que puede llegar por olor, vista o emo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aciedad → Sensación de haber comido su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tojo → Ganas de un alimento específ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nsancio → Poca energía que puede parecerse al ha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señales se distinguen por su origen y por lo que las aliv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1-hambre-apetito-y-sacieda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ambre · apetito · sac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alabras nombran experiencias distintas: necesidad, deseo y suficiencia. Confundirlas es común; nombrarlas ayuda a mirar 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ones educativas de hambre, apetito y sac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1-hambre-apetito-y-sacieda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estómago se siente vacío → Hambre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uele el pan y se me antoja → Apet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Ya no quiero más → Sac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e cuesta concentrarme → Hambre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Quiero algo dulce después de comer → Apet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Me siento satisfecho → Sac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a panza hace ruido → Hambre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Ver la serie me da ganas de botana → Apet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frase describe una señal distinta; el contexto ayuda a clasific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1-hambre-apetito-y-sacieda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se me antojó un pan dulce, concluyo que mi cuerpo lo necesita y que debo comerlo sin pen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antojo no identifica por sí solo una necesidad nutricional concreta. Puede venir del olor, la costumbre o una emoción; concluir que el cuerpo «lo necesita» y comer sin pensar salta del deseo a una certeza que no está demos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petito es una señal con contexto, no una receta de nutr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1-hambre-apetito-y-sacieda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quisiste comer sin tener hambre física. ¿Qué estaba pasando alrededor y qué sentías? Escribe una frase sin juzgarte y otra que describa qué harías distinto la próxima vez, si algo quieres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las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las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istingue el hambre física del apet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hambre física suele crecer poco a poco y se alivia al comer; el apetito puede aparecer por el olor, la vista, la costumbre o una emoción, aunque el cuerpo no necesite energía en ese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saciedad depende sólo de la cantidad de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También influyen la composición del plato, la textura, la velocidad, la atención, el sueño, el estrés y la compañ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conviene convertir la observación en una regla rí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s señales cambian con el día, la etapa y el contexto. Una regla única puede volverse una exigencia que aumente la culpa en lugar de ayudar a ent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el registro de comidas genera ans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spenderlo por unos días y retomarlo sólo si devuelve calma. La observación es una herramienta, no una obligación; si la angustia sigue, conviene buscar apoyo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sultar a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hambre o la saciedad cambian de forma sostenida, cuando comer genera culpa o angustia, o cuando aparecen conductas compensatorias. Los trastornos de la conducta alimentaria son graves y trat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1-hambre-apetito-y-sacieda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917" r:id="rId1"/>
    <p:sldLayoutId id="2482019918" r:id="rId2"/>
    <p:sldLayoutId id="2482019919" r:id="rId3"/>
    <p:sldLayoutId id="248201992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9e2ac36b51f7174dcd329e89f10a2a3ba2df410a880c9a71.jpg"/>
  <Relationship Id="rId3" Type="http://schemas.openxmlformats.org/officeDocument/2006/relationships/hyperlink" Target="https://saludyestetica.lumbre.lat/object/sye-c26-r01-oa01-hambre-apetito-y-saciedad"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6-r01-oa01-hambre-apetito-y-saciedad" TargetMode="External"/>
  <Relationship Id="rId4" Type="http://schemas.openxmlformats.org/officeDocument/2006/relationships/hyperlink" Target="https://saludyestetica.lumbre.lat/object/sye-c26-r01-oa01-hambre-apetito-y-saciedad"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6-r01-oa01-hambre-apetito-y-saciedad" TargetMode="External"/>
  <Relationship Id="rId4" Type="http://schemas.openxmlformats.org/officeDocument/2006/relationships/hyperlink" Target="https://saludyestetica.lumbre.lat/object/sye-c26-r01-oa01-hambre-apetito-y-saciedad"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6-r01-oa01-hambre-apetito-y-saciedad" TargetMode="External"/>
  <Relationship Id="rId4" Type="http://schemas.openxmlformats.org/officeDocument/2006/relationships/hyperlink" Target="https://saludyestetica.lumbre.lat/object/sye-c26-r01-oa01-hambre-apetito-y-saciedad"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hyperlink" Target="https://saludyestetica.lumbre.lat/object/sye-c26-r01-oa01-hambre-apetito-y-saciedad"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1-hambre-apetito-y-saciedad"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amb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eti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acie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ñal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stint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6-r01-oa01-hambre-apetito-y-saciedad"/>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l hambre física, el apetito y la saciedad, reconocer qué influye en cada una y observarlas con calma, sin convertirlas en reglas rígidas ni en juicios sobre el cuerpo.]]></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entrada al curso 26: qué es el hambre física, en qué se diferencia del apetito y de la saciedad, cómo cambia el ritmo del día y qué ayuda a notar la saciedad. Cierra con una forma breve de observar las señales sin pesarse ni contar calorí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hambre · apetito · saciedad · señales · aliment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mbre, apetito y saciedad: tres señales disti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quieren entender su hambre y su relación con la comida sin culpa. No requiere conocimientos previos. Es formación educativa: no prescribe dietas ni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mbre, apetito y saciedad: tres señales disti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cuatro de la tarde, después de una comida que parecía suficiente, aparece el deseo de algo dulce. No es hambre: es apetito. Más tarde, en una reunión con café y pan recién hecho, vuelve la misma sensación, aunque el cuerpo no pida energía. Y al terminar un plato abundante, la saciedad tarda en llegar. Estas tres experiencias se parecen y suelen confundirse. Esta lección no enseña a controlar el hambre ni a ganarle una batalla al apetito: enseña a distinguir las señales, mirar qué las acompaña y observarlas sin convertirlas en una regla rígida ni en un juicio sobre el cuerp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señales que suelen confundir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ambre física es la necesidad del cuerpo de recibir energía y nutrientes. No siempre se siente en el estómago: puede aparecer como vacío, ruido, poca energía, dolor de cabeza o dificultad para concentrarse. Suele crecer poco a poco y se alivia cuando comes. El apetito es distinto: es el deseo de comer, y puede llegar aunque el cuerpo no necesite energía en ese momento. La saciedad, en cambio, es la sensación de haber comido suficiente; no es lo mismo que «llenarse», porque también cuenta la satisfac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señales que suelen confundir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señales se mezclan y por eso conviene nombrarlas. Después de una comida completa puede aparecer el deseo de algo dulce: eso es apetito, no hambre física. En una reunión con olor a café y pan recién hecho, el apetito llega antes de que el cuerpo pida comida. Y al terminar un plato abundante, la saciedad puede tardar unos minutos en registrarse. Ninguna de estas situaciones es un fallo. Confundir las señales no es falta de voluntad: es normal, y mirarlas con calma ya es una forma de entender mejor lo que pa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hambre física no es un interrupto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ambre no funciona como un interruptor que está apagado o encendido. Se mueve por grados: puede empezar como una molestia leve, convertirse en ruido o vacío y, si pasa mucho tiempo, acompañarse de irritabilidad, cansancio o dolor de cabeza. Cada persona la siente en lugares distintos y con palabras distintas. También cambia según el día: no es igual después de dormir mal, de una jornada intensa o de una enfermedad. Por eso una regla que dice «come sólo cuando tengas hambre» supone que todas las personas reconocen la señal con claridad, y no siempre es así.]]></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hambre física no es un interrupto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se parecen al hambre y no lo son. La sed, el cansancio, el aburrimiento, la ansiedad o el estrés pueden producir una sensación de inquietud que invita a comer. A veces comer responde a esa necesidad; a veces no. No se trata de prohibir ni de desconfiar del cuerpo: se trata de preguntar qué está pasando antes de decidir. Si el hambre aparece poco después de comer, también vale la pena mirar cómo fue esa comida, cuánto tiempo duró y si hubo distracciones. La respuesta no es aguantar: es observar y ajustar lo que haga fal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hambre física no es un interrupto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Explica qué son el hambre, el apetito y la saciedad y cómo observarlos; no prescribe dietas, no fija cantidades y no sustituye la valoración de un profesional sanitario. No habilita para ejercer ninguna profesión de salud.]]></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nguna señal es una falla]]></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ner apetito sin hambre, comer por gusto o no sentir saciedad de inmediato no es una falta de voluntad. Las señales informan algo del momento; mirarlas con juicio las vuelve más difíciles de le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hambre física no es un interrupto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ausa, no un exame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omer, pregúntate qué sientes y qué está pasando alrededor. No necesitas acertar siempre: basta con notar lo que hay antes de decid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petito también se aprend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petito no nace sólo del estómago. Se construye con lo que hueles, ves y recuerdas, con la hora que marca el reloj, con lo que hay en la alacena y con lo que hacen las personas de tu alrededor. Por eso se antoja pan cuando pasas por la panadería, aunque hayas comido, y apetece algo dulce después de una comida que ya te dejó satisfecho. La publicidad y las costumbres también enseñan cuándo y qué desear. Reconocerlo no le quita valor al placer de comer: sólo muestra que el deseo tiene contexto y no siempre es una orden del cuerp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petito también se aprend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petito cumple una función: invita a comer, ayuda a disfrutar y forma parte de la vida social. El problema no es sentirlo, sino creer que siempre hay que obedecerlo o que siempre hay que castigarlo. Comer por gusto no es un fracaso; comer para calmar una emoción tampoco convierte a nadie en una persona sin disciplina. Si el apetito se vuelve la única manera de manejar el enojo, la tristeza o el aburrimiento, vale la pena buscar otras herramientas y, si hace falta, apoyo profesional. La meta de esta lección no es controlar el deseo, sino entenderlo mej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petito también se aprende]]></a:t>
            </a:r>
          </a:p>
        </p:txBody>
      </p:sp>
      <p:pic>
        <p:nvPicPr>
          <p:cNvPr id="3" name="" descr="De la señal a la decisión: cinco pasos">
            <a:hlinkClick r:id="rId3" tooltip="De la señal a la decisión: cinco pasos"/>
          </p:cNvPr>
          <p:cNvPicPr>
            <a:picLocks noChangeAspect="1"/>
          </p:cNvPicPr>
          <p:nvPr>
            <p:ph type="pic" idx="1"/>
          </p:nvPr>
        </p:nvPicPr>
        <p:blipFill>
          <a:blip r:embed="rId2"/>
          <a:stretch>
            <a:fillRect/>
          </a:stretch>
        </p:blipFill>
        <p:spPr>
          <a:xfrm>
            <a:off x="1752600" y="1257300"/>
            <a:ext cx="5629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iento, qué lo acompaña y qué elijo hacer, sin convertir la respuesta en una reg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6-r01-oa01-hambre-apetito-y-saciedad"/>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aciedad se arma en el plato y en el d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ciedad no depende sólo de la cantidad. Influyen el tipo de alimento, la presencia de fibra, proteína, grasa y agua, la textura, el tiempo que dedicas a masticar y la atención que pones en la comida. También influyen el sueño, el estrés, el contexto y la compañía. Un plato con leguminosas, verdura y tortilla suele sostener más que una botana pequeña, aunque las dos ocupen un lugar parecido en la mesa. No es una regla universal: la respuesta cambia de persona a persona, de comida a comida y de día a dí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aciedad se arma en el plato y en el d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hábitos que ayudan a notar la saciedad. Comer sin pantalla, sentarse, masticar con calma y hacer una pausa antes de repetir permiten registrar el momento en que el hambre baja. No se trata de comer despacio como una obligación, sino de dar tiempo a que la señal aparezca. También ayuda revisar si la comida tuvo suficiente volumen y variedad, o si fue sólo un envase. Y si la saciedad no llega, conviene mirar el conjunto del día: dormir, hidratarse, el ritmo de las comidas y el estrés también forman parte del pla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aciedad se arma en el plato y en el d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es que se oyen y qué conviene mirar detrás de ellas. La tercera columna no juzga a quien las dice: abre la convers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914525"/>
                <a:gridCol w="2895600"/>
                <a:gridCol w="3305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escon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irar en su lug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tienes hambre, agua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dea de que el hambre se entrena con fuerza de volun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tiempo pasó desde la última comida y cómo te s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e antojo es de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juicio sobre el deseo, sin mirar el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olor, imagen, emoción o costumbre lo tr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que terminar todo el pl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regla que ignora la saci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ya te sientes satisfecho y puedes guardar el r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914525"/>
                <a:gridCol w="2895600"/>
                <a:gridCol w="3305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escon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irar en su lug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r entre comidas es ma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regla por reloj, no por 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a comida principal fue suficiente y qué necesitas a media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o como cuando mi cuerpo lo p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rase válida, pero no siempre fácil de ap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reconoces tus señales o si necesitas una pausa para notar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tmo del día: ni reloj rígido ni ca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erpo no trae un horario impreso. Hay personas que funcionan bien con tres comidas y otras que prefieren cuatro o cinco más pequeñas; hay quienes desayunan al salir y quienes comen por primera vez a media mañana. Lo que suele importar no es la hora exacta, sino que haya acceso regular a comida y que las señales no se confundan con una emergencia. Saltarse una comida no es un logro ni una prueba de disciplina: a veces es una consecuencia del trabajo o del estudio, y lo útil es notarlo sin convertirlo en una reg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tmo del día: ni reloj rígido ni ca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tmo cambia con la vida: turnos, escuela, viajes, reuniones y temporadas de más carga. Cuando el horario se mueve, el hambre también. Tener a mano algo sencillo —fruta, tortilla, yogur natural, una lata de leguminosas— evita llegar a la comida siguiente con tanta hambre que sea difícil registrar la saciedad. No se trata de comer por reloj ni de picar todo el día: se trata de que el cuerpo tenga oportunidades razonables de comer y de que la decisión no dependa sólo de la urgencia. La regularidad es una ayuda, no una le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tmo del día: ni reloj rígido ni caos]]></a:t>
            </a:r>
          </a:p>
        </p:txBody>
      </p:sp>
      <p:pic>
        <p:nvPicPr>
          <p:cNvPr id="3" name="" descr="Tres señales, tres pistas">
            <a:hlinkClick r:id="rId3" tooltip="Tres señales, tres pista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parecen en el cuerpo y se distinguen por lo que las acompañ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6-r01-oa01-hambre-apetito-y-saciedad"/>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sin convertir la observación en una reg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ntender tus señales puedes probar un registro breve: antes de comer, anota en una palabra qué sientes; al terminar, cómo quedaste. Puedes usar «hambre», «antojo», «cansancio» o «sin señal», y «satisfecho», «con hambre» o «sin registro». No hace falta pesar, medir ni contar calorías. Hazlo durante unos días normales y busca patrones: ¿el hambre aparece siempre a la misma hora?, ¿el antojo llega cuando estás solo o aburrido?, ¿qué comidas te dejan satisfecho más tiempo? El objetivo es conocer, no calific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sin convertir la observación en una reg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es una herramienta, no una obligación. Si llevarlo te hace pensar en comida todo el día, si te genera culpa o si necesitas revisarlo cada hora, déjalo por un tiempo. La observación sirve cuando devuelve calma; deja de servir cuando se convierte en vigilancia. Tampoco necesitas una regla fija para siempre: lo que aprendas este mes puede cambiar el siguiente. Y si en algún momento comer o no comer se vuelve una fuente de angustia, o si el cuerpo se siente ajeno, conviene hablarlo con un profesional. Los trastornos de la conducta alimentaria son enfermedades graves y tratab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r sin convertir la observación en una regla · Procedimiento: leer las señales de un día normal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un día sin exigencia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busques el día perfecto: usa uno normal, con tus horarios y tus comidas de siempre. El objetivo es observar, no demostrar na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r sin convertir la observación en una regla · Procedimiento: leer las señales de un día normal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una pausa breve antes de come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servirte o de abrir la alacena, detente unos segundos y pregúntate qué sientes: hambre, apetito, cansancio, ansiedad o ninguna señal cla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r sin convertir la observación en una regla · Procedimiento: leer las señales de un día normal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mbra la señal con una palab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necesitas una definición perfecta. «Hambre», «antojo», «aburrimiento» o «no sé» son respuestas válidas. El nombre ayuda a separar lo que sientes de lo que hac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r sin convertir la observación en una regla · Procedimiento: leer las señales de un día normal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el contex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cuándo comiste, cómo dormiste, qué está pasando alrededor y si hay algo que te esté inquietando. La señal no aparece en el vací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r sin convertir la observación en una regla · Procedimiento: leer las señales de un día normal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sin calific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 espera, busca compañía o haz otra cosa. Cualquiera de esas respuestas puede ser razonable; lo importante es que no la elijas en piloto automátic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r sin convertir la observación en una regla · Procedimiento: leer las señales de un día normal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al rato, sin castig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nota cómo quedaste: satisfecho, con hambre o sin registro. Si el resultado no te gusta, no es una nota: es información para la próxima comi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r sin convertir la observación en una regla · Caso ficticio: el pan de las cuatr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iana, nombre inventado, come a la una y a las cuatro siente ganas de pan dulce. Cree que eso significa que no tiene fuerza de voluntad y decide aguantar hasta la ce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r sin convertir la observación en una regla · Caso ficticio: el pan de las cuatr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muestra el registr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anotar el día, Mariana ve que su comida fue rápida, que durmió poco y que a esa hora la oficina se llena de olor a pan. También nota que no tenía hambre física: el deseo apareció con el olor y el cansancio. No era una falla; era apetito con contex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r sin convertir la observación en una regla · Caso ficticio: el pan de las cuatr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ana decide comer algo a media tarde —fruta o una rebanada de pan con queso— y sentarse unos minutos. No se prohíbe nada ni se obliga a aguantar. Al día siguiente prueba a comer con más calma y observa si el deseo cambia. La lección no le dice cuánto comer: le da una forma de mirar la señal sin culpar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sin convertir la observación en una regla]]></a:t>
            </a:r>
          </a:p>
        </p:txBody>
      </p:sp>
      <p:pic>
        <p:nvPicPr>
          <p:cNvPr id="3" name="" descr="Cinco pausas antes de comer">
            <a:hlinkClick r:id="rId3" tooltip="Cinco pausas antes de comer"/>
          </p:cNvPr>
          <p:cNvPicPr>
            <a:picLocks noChangeAspect="1"/>
          </p:cNvPicPr>
          <p:nvPr>
            <p:ph type="pic" idx="1"/>
          </p:nvPr>
        </p:nvPicPr>
        <p:blipFill>
          <a:blip r:embed="rId2"/>
          <a:stretch>
            <a:fillRect/>
          </a:stretch>
        </p:blipFill>
        <p:spPr>
          <a:xfrm>
            <a:off x="2038350" y="1257300"/>
            <a:ext cx="5057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son un examen: son preguntas para mirar el momento con más cal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6-r01-oa01-hambre-apetito-y-saciedad"/>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apetito con hambre física. El deseo de algo dulce después de comer no es una prueba de que el cuerpo necesite azúcar. Es una señal que puede venir del olor, la costumbre o la emoción; mirar el contexto ayuda más que juzgarl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aguantar el hambre es una virtud. El hambre no es una emergencia, pero tampoco un examen de disciplina. Pasar horas sin comer puede hacer que la señal se vuelva más difícil de leer y que la comida siguiente sea apresura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sin registrar la saciedad. Comer frente a una pantalla o de pie, sin pausa, dificulta notar cuándo el hambre baja. No es necesario comer despacio siempre, pero sí dar un margen para que la señal aparezc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el registro en vigilancia. Anotar cada bocado, pesarse a diario o revisar la lista obsesivamente no es observar: es controlar. Si el registro aumenta la culpa, conviene dejarlo y buscar otra forma de entender las señal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hambre aparece poco después de comer, revisa cómo fue esa comida, cuánto duró y si hubo distracciones antes de concluir que algo fall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eseo de comer llega sin hambre física, pregúntate qué olor, imagen, emoción o costumbre lo traj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saciedad tarda, come con más calma y mira el conjunto del día: sueño, estrés, hidratación y ritmo de las comida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registro te genera ansiedad o culpa, suspéndelo por unos días; la observación debe devolver calma, no vigilanc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descr=""/>
          <p:cNvSpPr/>
          <p:nvPr/>
        </p:nvSpPr>
        <p:spPr>
          <a:xfrm>
            <a:off x="514350" y="2200275"/>
            <a:ext cx="8115300" cy="2428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200275"/>
            <a:ext cx="38100" cy="2428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mer o no comer se vuelve una fuente de angustia, busca apoyo profesional; no necesitas tener un problema «suficientemente grave» para consultar.]]></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676525"/>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el hambre o la saciedad cambian de forma repentina y sostenida, si hay pérdida o aumento de peso sin proponértelo, si te cuesta comer o te sientes culpable después de hacerlo, si usas vómito, laxantes o ejercicio para compensar lo que comiste, si estás embarazada o amamantando, si tienes diabetes, enfermedad renal o hepática diagnosticada, o s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mas medicación que altera el apetito.]]></a:t>
            </a:r>
          </a:p>
        </p:txBody>
      </p:sp>
      <p:sp>
        <p:nvSpPr>
          <p:cNvPr id="10" name=""/>
          <p:cNvSpPr txBox="1"/>
          <p:nvPr/>
        </p:nvSpPr>
        <p:spPr>
          <a:xfrm>
            <a:off x="685800" y="1533525"/>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la angustia persistente alrededor de la comida o del cuerpo. Los trastornos de la conducta alimentaria son enfermedades graves y tratables, y consultar a tiempo importa. Esta lección no pone nombres clínicos ni corrige tratamientos: describe dónde termina lo educativo y empieza la valoración individu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situaciones describe mejor el hambre física?]]></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 el pan recién hecho y querer probarlo aunque acabas de comer.]]></a:t>
            </a:r>
          </a:p>
        </p:txBody>
      </p:sp>
      <p:sp>
        <p:nvSpPr>
          <p:cNvPr id="10" name=""/>
          <p:cNvSpPr txBox="1"/>
          <p:nvPr/>
        </p:nvSpPr>
        <p:spPr>
          <a:xfrm>
            <a:off x="666750" y="2686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ntir el estómago vacío y poca energía varias horas después de la última comida.]]></a:t>
            </a:r>
          </a:p>
        </p:txBody>
      </p:sp>
      <p:sp>
        <p:nvSpPr>
          <p:cNvPr id="11" name=""/>
          <p:cNvSpPr txBox="1"/>
          <p:nvPr/>
        </p:nvSpPr>
        <p:spPr>
          <a:xfrm>
            <a:off x="666750" y="3381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rer algo dulce al terminar una comida completa.]]></a:t>
            </a:r>
          </a:p>
        </p:txBody>
      </p:sp>
      <p:sp>
        <p:nvSpPr>
          <p:cNvPr id="12" name=""/>
          <p:cNvSpPr txBox="1"/>
          <p:nvPr/>
        </p:nvSpPr>
        <p:spPr>
          <a:xfrm>
            <a:off x="666750" y="3762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er porque todos en la mesa están comien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forma razonable de observar tus señale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esarte todos los días y anotar el núm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altarte comidas para comprobar cuánto aguantas.]]></a:t>
            </a:r>
          </a:p>
        </p:txBody>
      </p:sp>
      <p:sp>
        <p:nvSpPr>
          <p:cNvPr id="11" name=""/>
          <p:cNvSpPr txBox="1"/>
          <p:nvPr/>
        </p:nvSpPr>
        <p:spPr>
          <a:xfrm>
            <a:off x="666750" y="2752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con palabras qué sientes antes y después de comer durante unos días, y parar si te genera angusti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guir un horario estricto aunque tengas hambre o n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petito es una señal de falta de voluntad.]]></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saciedad depende sólo del tamaño de la por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con la pista que mejor la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ambre físic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peti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aciedad]]></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toj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nsanci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eo que puede llegar por olor, vista o emo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nsación de haber comido suficient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Ganas de un alimento específic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ca energía que puede parecerse al hambr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Necesidad que crece y se alivia al com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___ físico aparece como una necesidad del cuerpo y suele aliviarse al comer. El ___ es el deseo de comer y puede llegar sin necesidad física. La ___ es la sensación de haber comido suficien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a señal que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ambre físic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petit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aciedad]]></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estómago se siente vací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uele el pan y se me antoj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Ya no quiero má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 cuesta concentrarm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iero algo dulce después de come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Me siento satisfech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a panza hace ruid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Ver la serie me da ganas de botan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o qué sentí antes de comer y qué sentí después.]]></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si el antojo apareció por hambre, por el olor o por aburrimiento.]]></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se me antojó un pan dulce, concluyo que mi cuerpo lo necesita y que debo comerlo sin pensar.]]></a:t>
            </a:r>
          </a:p>
        </p:txBody>
      </p:sp>
      <p:sp>
        <p:nvSpPr>
          <p:cNvPr id="12" name=""/>
          <p:cNvSpPr txBox="1"/>
          <p:nvPr/>
        </p:nvSpPr>
        <p:spPr>
          <a:xfrm>
            <a:off x="628650" y="3705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la saciedad tarda, como más despacio y miro si estaba distraíd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l registro me pone ansioso, lo dejo por unos días y vuelvo despué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6-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6-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6-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6-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6-r01-oa01-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6-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6-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6-r01-oa01-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hambre física, apetito y saciedad, y reconoces que observar no es obedecer ni corregir.]]></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tres señales y vuelve a hacer la pausa de tres preguntas antes de una comid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quisiste comer sin tener hambre física. ¿Qué estaba pasando alrededor y qué sentías? Escribe una frase sin juzgarte y otra que describa qué harías distinto la próxima vez, si algo quieres cambiar.]]></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las seña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mbre fís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idad del cuerpo que crece y se alivia al com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et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o de comer, con o sin necesidad fís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ci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ación de haber comido sufi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tmo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rios y acceso regular a l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tar sin pesar, contar ni juz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las señal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6-r01-oa01-hambre-apetito-y-saciedad"/>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las señale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istingue el hambre física del apeti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las señale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hambre física suele crecer poco a poco y se alivia al comer; el apetito puede aparecer por el olor, la vista, la costumbre o una emoción, aunque el cuerpo no necesite energía en ese momen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las señale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saciedad depende sólo de la cantidad de comi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las señale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También influyen la composición del plato, la textura, la velocidad, la atención, el sueño, el estrés y la compañí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las señale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conviene convertir la observación en una regla rígid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las señale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s señales cambian con el día, la etapa y el contexto. Una regla única puede volverse una exigencia que aumente la culpa en lugar de ayudar a entende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las señale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el registro de comidas genera ansieda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las señale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spenderlo por unos días y retomarlo sólo si devuelve calma. La observación es una herramienta, no una obligación; si la angustia sigue, conviene buscar apoyo profesiona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las señale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sultar a un profesiona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las señale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hambre o la saciedad cambian de forma sostenida, cuando comer genera culpa o angustia, o cuando aparecen conductas compensatorias. Los trastornos de la conducta alimentaria son graves y tratabl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ambre física pide energía; el apetito pide comer por muchas razones; la saciedad avisa que ya es suficiente. Ninguna de las tres es buena o mala, y ninguna obedece a una regla única. Mirar qué las acompaña —el sueño, el ritmo, la compañía, las emociones— enseña más que cualquier mandato. Observa sin vigilarte, come sin culparte y consulta cuando la comida o el cuerpo se vuelvan una fuente de angustia. Entender las señales es una forma de cuidarte, no de examinart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Define la base de una alimentación saludable en alimentos mínimamente procesados y recomienda variedad; se usa como marco para mirar el patrón, no para fijar horarios ni cantidad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del 16-10-2025 que propone patrones y prácticas alimentarias más saludables y sostenibles; se usa para el enfoque de patrón y contexto mexicano, no para cantidad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1-hambre-apetito-y-saciedad"/>
              </a:rPr>
              <a:t><![CDATA[Hambre, apetito y saciedad: tres señales disti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MH-TCA · NIMH, Trastornos de la conducta alimentaria · https://www.nimh.nih.gov/health/topics/eating-disorders · consulta: 2026-10-25 · alcance: Alcance internacional (Estados Unidos). Describe los trastornos de la conducta alimentaria como enfermedades graves y tratables; se cita en el escalamiento y en una tarjeta, sin diagnosticar ni sustituir la valoración profesional.]]></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o fija cantidades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2026-10-26T08:34:04Z</dcterms:created>
  <dcterms:modified xsi:type="dcterms:W3CDTF">2026-10-26T08:34:04Z</dcterms:modified>
  <dc:title>Hambre, apetito y saciedad: tres señales distintas</dc:title>
  <dc:description>Presentación editable del OA «Hambre, apetito y saciedad: tres señales distintas». Enlace: https://saludyestetica.lumbre.lat/object/sye-c26-r01-oa01-hambre-apetito-y-saciedad</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