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desperdicio y un plan personal que se sosteng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desperdicio y un plan personal que se sosteng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de comprar, olvidar y tir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seguras: enfriar pronto, guardar visible, recalentar bien»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seguras: enfriar pronto, guardar visible, recalentar bien»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bras seguras: enfriar pronto, guardar visible, recalentar bien»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sobra al plato siguient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semanas con un cambio semanal y una revisión final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orden sirve para cualquier casa y para cualquier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ducir: planificar, congelar, compost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económico y el ambiental»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tipos de sobras con qué hacer y qué evitar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sulta antes de guardar, no cuando ya no hay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lan de cuatro semanas con un solo cambi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inventario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refrigerador, la alacena y el congelador y anota lo que hay, con lo más viejo adelante. La lista de compras empieza por ahí: lo que ya está no se vuelve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qué se guard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as sobras que van a comerse en los próximos días de las que no. Lo que estuvo mucho tiempo fuera del frío no se guarda. Lo que ya no está en buen estado se descarta, y se anota para no repetir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nfría pronto y guarda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e en recipientes poco hondos, tapa cuando dejó de humear y mete al refrigerador sin esperar la noche. Etiqueta con fecha y contenido. La temperatura del equipo se ajusta según su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una comida de s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día de la semana y cocina con lo que quedó, combinando con algo fresco. Calcula la porción que se va a comer. Si nadie se lo come, el ajuste va en la compr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gela o composta lo que no se us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gela en porciones planas y etiquetadas lo que está en buen estado; no vuelvas a congelar lo que ya se descongeló. Si hay programa o espacio, composta los restos según la regl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el circuito de la comi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l domingo con un criteri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o que se tiró y compáralo con el criterio que escribiste antes de empezar. Anota qué cambio se sostuvo y cuál no. Elige un solo ajuste para la semana siguiente y déjal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c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vive con dos personas y compra una vez por semana. Al revisar la basura descubre que tira casi un tercio de las verduras y que los guisos se quedan en la olla porque nadie los pasa a un recip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c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a y en qué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sólo anota qué se tira y por qué. La segunda compra la misma verdura pero la guarda lavada y visible, y congela la mitad. La tercera fija el jueves como comida de sobras. No cambia la compra entera ni empieza una dieta: cambia un hábito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c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riterio escrito antes era no tirar verdura dos semanas seguidas y usar las sobras al menos una vez. Al cuarto domingo lo cumple. Conserva dos cambios y suelta el tercero, que no le funcionó. No se pesó ni contó calorías: el plan se midió en lo que guardó, congeló y ti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decidir si una sobra se guarda, se congela, se composta o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n la cocina, en el momento, no al fin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friarlo pronto, guardarlo en un recipiente poco hondo con fecha y recalentar sólo la porción que se va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friar pronto y guardar en porciones reduce el tiempo en la franja de riesgo; recalentar sólo lo que se come evita repetir el ciclo. El olor no es una prueb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incluye mantener la comida a temperaturas seguras y refrigerar pronto entre sus claves de inoc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irar menos de una bolsa y usar las sobras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riterio de revisión describe una conducta observable. El peso, los suplementos y la restricción no describen lo que se hizo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mide en conductas: qué se guarda, qué se congela, qué se compra y qué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no alcanza como prueba: hay microorganismos que no cambian el olor ni el sabor. La decisión se toma con el tiempo fuera del frío y con la cadena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ndo hay duda razonable sobre una sobra, lo más seguro es descar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gelador pausa el deterioro y permite separar en porciones que se descongelan una sola vez. No mejora un alimento que ya está en ma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gelar en porciones planas y etiquetadas forma parte del aprovechamient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uiso cocido para mañana → Enfriar pronto y guardar en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dura fresca que no se usará → Congelar en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a muy madura → Comerla, cocinarla o congel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s y hojas exteriores → Compostar si hay programa o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obra tiene un destino distinto y una condició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 antes · ki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mbio por semana, criterio escrito antes y medida en conductas: el peso no es el criterio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de hábitos se revisa con conductas observables, no con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uiso que se comerá mañana → Se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orción para la semana siguiente → Se cong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áscaras y hojas exteriores → Se compo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do que no se usará pronto → Se cong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rdura cocida para dos días → Se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tos de poda de la cocina → Se compo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tino depende del tiempo que falta para comerlo y de las condiciones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o la olla en la estufa toda la noche para que se enfrí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jar la olla toda la noche mantiene la comida mucho tiempo en la franja de temperatura de riesgo. Hay que enfriar pronto y refrig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mantener la comida a temperaturas seguras y refrigerar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8-sobras-desperdicio-y-plan-persona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el refrigerador y escribe lo que hay, con lo más viejo primero. Debajo, anota qué se tira normalmente en tu casa y qué cambio pequeño podrías sostener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sobras y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sobras y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sobra no se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tuvo demasiado tiempo fuera del frío o hay duda razonable sobre su conservación. El olor no basta como prueba: ante la dud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guarda una sobra para que se c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limpio y poco hondo, con fecha y contenido, en el refrigerador y a la vista. Lo que se ve se come; lo que se esconde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hacer con la fruta muy 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erla, cocinarla o congelarla en porciones. Tirarla sólo por el aspecto es una de las formas más comunes de desperdiciar comida y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provechar y compo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rovechar es comer lo que todavía sirve; compostar es tratar los restos que no se pudieron comer. Primero se reduce, después se aprovecha y al final se compo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cambio por semana, un criterio de revisión escrito antes y una medida en conductas. Al final se conserva un cambio y se suelta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8-sobras-desperdicio-y-plan-persona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2843" r:id="rId1"/>
    <p:sldLayoutId id="2482012844" r:id="rId2"/>
    <p:sldLayoutId id="2482012845" r:id="rId3"/>
    <p:sldLayoutId id="24820128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708ad5365dba6c63d53bb0abf60512a2bbaaab76dab4c6a1.jpg"/>
  <Relationship Id="rId3" Type="http://schemas.openxmlformats.org/officeDocument/2006/relationships/hyperlink" Target="https://saludyestetica.lumbre.lat/object/sye-c25-r01-oa08-sobras-desperdicio-y-plan-person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8-sobras-desperdicio-y-plan-personal" TargetMode="External"/>
  <Relationship Id="rId4" Type="http://schemas.openxmlformats.org/officeDocument/2006/relationships/hyperlink" Target="https://saludyestetica.lumbre.lat/object/sye-c25-r01-oa08-sobras-desperdicio-y-plan-personal"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5-r01-oa08-sobras-desperdicio-y-plan-personal" TargetMode="External"/>
  <Relationship Id="rId4" Type="http://schemas.openxmlformats.org/officeDocument/2006/relationships/hyperlink" Target="https://saludyestetica.lumbre.lat/object/sye-c25-r01-oa08-sobras-desperdicio-y-plan-personal"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5-r01-oa08-sobras-desperdicio-y-plan-personal" TargetMode="External"/>
  <Relationship Id="rId4" Type="http://schemas.openxmlformats.org/officeDocument/2006/relationships/hyperlink" Target="https://saludyestetica.lumbre.lat/object/sye-c25-r01-oa08-sobras-desperdicio-y-plan-personal"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hyperlink" Target="https://saludyestetica.lumbre.lat/object/sye-c25-r01-oa08-sobras-desperdicio-y-plan-personal"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8-sobras-desperdicio-y-plan-personal"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b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perd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eng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8-sobras-desperdicio-y-plan-person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vechar las sobras con criterios de seguridad alimentaria, reducir el desperdicio de comida en casa y armar un plan personal de cuatro semanas con un solo cambio por semana y un criterio de revisión escrito antes de empezar, sin dietas clínicas ni metas de p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o que queda en el refrigerador: cómo guardar y recalentar sobras sin riesgo, cómo comprar y congelar para tirar menos, qué cuesta el desperdicio y cómo cerrar el curso con un plan de cuatro semanas medido en conductas.]]></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bras · desperdicio · seguridad alimentaria · plan de hábitos · congelación · compost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desperdicio y un plan personal que se sosteng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organizan la comida de su casa y quieren tirar menos, aprovechar lo que sobra y cerrar el curso con un plan propio. No requiere conocimientos previos. Es formación general: no prescribe dietas clínicas, no fija metas de peso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desperdicio y un plan personal que se sosteng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go por la noche. En el refrigerador hay media olla de frijoles, dos pechugas cocidas, calabacitas picadas del jueves y una bolsa de espinaca que ya se ve mustia. Nadie quiere comer eso. Se pide comida, se guarda lo nuevo y el viernes siguiente se tira lo viejo para hacer espac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se repite cada semana y cuesta dos veces: se pagó por lo que se tiró y se pagó por lo que lo reemplazó. El desperdicio de comida no es un defecto moral de quien cocina: es el resultado de un sistema sin plan, sin visibilidad y sin un lugar para lo que sob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desperdicio y un plan personal que se sosteng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aprovechar sin riesgo, a reducir lo que se tira y a cerrar el curso con un plan de cuatro semanas, un solo cambio por semana y un criterio de revisión escrito antes de empez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de comprar, olvidar y t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frigerador es el lugar donde la comida desaparece. No se pierde de golpe: se guarda detrás de algo, se tapa con un recipiente opaco, se compra de más porque estaba en oferta y se cocina para una semana que al final tuvo otras noches. Cuando el domingo se hace espacio, aparece la bolsa mustia y la olla olvidada, y con ellas una sensación de fracaso que no ayuda a decidir mejor. Nombrar el ciclo sirve más que culparse: comprar sin inventario, guardar sin ver, cocinar sin calcular y revisar sólo cuando ya no hay remed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de comprar, olvidar y t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para romperlo es sencillo y se puede repetir todas las semanas: ver lo que hay, decidir el menú con eso, guardar de forma visible, usar primero lo más viejo y revisar el domingo. Ese orden no es una dieta ni una regla de ahorro estricta: es una forma de que la comida que ya se compró llegue al plato. El menú semanal de la primera lección del curso da la estructura; la cocina por tandas de la cuarta resuelve la conservación; aquí el trabajo es cerrar el circuito entre lo que se compra, lo que sobra y lo que se vuelve a co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seguras: enfriar pronto, guardar visible, recalentar bi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bra es comida que ya se cocinó y que va a comerse después, y por eso mismo exige más cuidado que un ingrediente crudo. El principio es uno: la comida no debe quedarse mucho tiempo en la franja de temperatura donde los microorganismos se multiplican. La Organización Mundial de la Salud lo resume en una de sus claves de inocuidad: mantener la comida a temperaturas seguras y refrigerar pronto. En casa eso significa repartir el guiso en recipientes poco hondos para que se enfríe rápido, meterlo al refrigerador sin esperar a que pase la noche y no dejar la olla en la estufa hasta el día sigu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seguras: enfriar pronto, guardar visible, recalentar bi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bien es también hacer visible. Un recipiente limpio, con fecha y con el nombre de lo que contiene, se come; una bolsa sin etiqueta se ignora. La temperatura del refrigerador se ajusta según el manual del equipo, y esa parte es configurable por cada casa. Al recalentar, conviene calentar sólo la porción que se va a comer, hasta que esté bien caliente en todo el volumen, y no repetir el ciclo varias veces con la misma comida. Lo que ya se descongeló no se vuelve a congelar, y cuando hay duda razonable sobre una sobra, lo más seguro es descartarla: el olor no alcanza como prue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seguras: enfriar pronto, guardar visible, recalentar bi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guardar y aprovechar sobras, a reducir desperdicio y a escribir un plan de conductas; no prescribe dietas clínicas, no fija metas de peso ni sustituye una consulta. No habilita para ejercer una profesión sanit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bras seguras: enfriar pronto, guardar visible, recalentar bi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no es una dieta ni una meta de pes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plan se mide en conductas: qué se guarda, qué se congela, qué se compra y qué se tira. Si necesitas un ajuste alimentario por una condición de salud, ese ajuste lo indica un profesional con seguimiento, no una lecc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ero lo viejo, a la vist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adelante lo que se va a comer primero y etiqueta cada recipiente con fecha y contenido. Lo que se ve se come; lo que se esconde detrás se olv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obra al plato sigu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vechar no es comer lo mismo otra vez hasta el cansancio: es convertir la sobra en otra preparación. El frijol se vuelve sopa o relleno; el arroz, un guiso con verdura y huevo; el pollo cocido, tacos o ensalada; las calabacitas, una sopa o un omelette; la fruta madura, una compota o fruta congelada para el calor. La condición es combinar la sobra con algo fresco y calcular la porción que se va a comer, para no arrastrar el problema una comida más. Congelar también es una forma de aprovechar, siempre que se haga en porciones que se descongelen una sola ve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obra al plato sigu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curso que funciona es fijar una «comida de sobras» en la semana, por ejemplo el jueves, y cocinar ese día con lo que quedó. La familia sabe que ese día no se compra y no se improvisa: se abre el refrigerador y se decide con lo que hay. Si nadie se come lo que sobró, el ajuste va en la compra siguiente y no en la receta: se compró una cantidad que la casa no alcanza a comer. Esa lectura evita dos errores frecuentes, tirar sin aprender y cocinar de más para luego congelar sin espacio y terminar con un congelador lleno de bolsas sin nomb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obra al plato siguiente]]></a:t>
            </a:r>
          </a:p>
        </p:txBody>
      </p:sp>
      <p:pic>
        <p:nvPicPr>
          <p:cNvPr id="3" name="" descr="Flujo de cuatro semanas con un cambio semanal y una revisión final escrita.">
            <a:hlinkClick r:id="rId3" tooltip="Flujo de cuatro semanas con un cambio semanal y una revisión final escri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orden sirve para cualquier casa y para cualquier s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8-sobras-desperdicio-y-plan-personal"/>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ucir: planificar, congelar, compos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 parte de lo que se tira se evita antes de cocinar. Un menú semanal escrito, una lista de compras que empieza por lo que ya hay en la alacena y porciones que correspondan al tamaño de la casa reducen el desperdicio más que cualquier receta de aprovechamiento. El congelador ayuda si se usa con orden: porciones planas, etiquetadas y con fecha, y lo más viejo adelante. Congelar no mejora la calidad de un alimento: la pausa. Por eso conviene congelar lo que está en buen estado y no lo que ya está a punto de perde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ucir: planificar, congelar, compos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ostaje cierra el ciclo de lo que no se pudo comer, pero no sustituye la reducción: primero se evita, después se aprovecha y al final se composta. Compostar en casa requiere espacio, recipiente y manejo, y no todos los residuos van ahí; en muchas ciudades hay programas de recolección o de composta comunitaria con reglas propias. Esa parte es configurable por municipio o por colonia, y conviene revisarla antes de decidir. Separar bien los residuos, aunque no se composta, ya ordena lo que sale de la cocina y hace visible cuánto se está tira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ucir: planificar, congelar, compos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sobras y desperdicio con una decisión posible. Ninguna fila es una dieta ni una meta de pe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14550"/>
                <a:gridCol w="342900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olla de frijol del m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friar, porcionar y congelar lo que no se com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erva y resuelve dos com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inaca mustia en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o que aún sirve y usarlo hoy en sopa o con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guarda par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arroz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lentar una sola vez la porción que se va a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vita repetir el ciclo de recal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é verdura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r en porciones o cocinar par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óxima compr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14550"/>
                <a:gridCol w="342900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espacio para compo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residuos según la regl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postaje depende del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se mide en ki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medida por conductas observ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no es un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económico y el ambi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comida es tirar dinero, pero también agua, tierra, combustible y trabajo. El Instituto Nacional de Salud Pública señala que la dieta propuesta en las guías alimentarias de 2023 resulta 21 % menos costosa y requiere 30 % menos tierra, un dato que muestra que comer mejor y gastar menos pueden ir juntos en la misma compra semanal. La misma lógica sirve en casa: el alimento más barato es el que ya está en el refrigerador y se va a comer, no el que se compra de nuevo porque lo anterior se echó a pe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económico y el ambi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gumento ambiental se entiende mejor sin culpa individual: el desperdicio doméstico es una parte del sistema alimentario, y las decisiones de una casa cuentan aunque no lo expliquen todo. Comprar con lista, congelar, usar lo que hay y reducir los productos que se echan a perder rápido baja el gasto y la carga ambiental al mismo tiempo. No hace falta convertir la cocina en un proyecto: hace falta que lo que entra a la casa tenga un destino antes de entrar. Esa es la parte que sí depende de quien coc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económico y el ambiental]]></a:t>
            </a:r>
          </a:p>
        </p:txBody>
      </p:sp>
      <p:pic>
        <p:nvPicPr>
          <p:cNvPr id="3" name="" descr="Matriz de cuatro tipos de sobras con qué hacer y qué evitar en cada caso.">
            <a:hlinkClick r:id="rId3" tooltip="Matriz de cuatro tipos de sobras con qué hacer y qué evitar en cada cas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sulta antes de guardar, no cuando ya no hay remed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8-sobras-desperdicio-y-plan-personal"/>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de cuatro semanas con un solo camb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 hábitos de la Academia (sye-c02-r01-oa06-plan-de-habitos-sostenible) ya explicó cómo se diseña una conducta observable, cómo se registra la semana y qué hacer cuando la semana se pierde. Aquí no se repite: se añade lo que falta para cerrar el curso. El plan dura cuatro semanas, cambia una sola cosa por semana y escribe antes de empezar un criterio de revisión que no sea el peso. La primera semana se mira lo que se tira y por qué; la segunda se aplica un cambio, por ejemplo congelar en porciones; la tercera se añade otro sólo si el primero se sostuvo; la cuarta se revisa con el criterio escri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de cuatro semanas con un solo camb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riterio de revisión sirve si se puede observar: «tiré menos de una bolsa», «usé las sobras dos veces», «no compré verdura de más». No sirven «comí mejor» ni «bajé de peso», porque no describen una conducta y convierten el plan en una promesa que nadie puede sostener. Si el cambio se cumplió, se conserva; si no, se repite la semana sin castigo. Al terminar, el plan se queda con un solo cambio y suelta el resto: un plan de cuatro semanas no es una dieta, es un tramo para aprender qué se sostiene en la propia ca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inventario antes de comp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refrigerador, la alacena y el congelador y anota lo que hay, con lo más viejo adelante. La lista de compras empieza por ahí: lo que ya está no se vuelve a comp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qué se guarda y qué 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as sobras que van a comerse en los próximos días de las que no. Lo que estuvo mucho tiempo fuera del frío no se guarda. Lo que ya no está en buen estado se descarta, y se anota para no repetir la comp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fría pronto y guarda visibl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 en recipientes poco hondos, tapa cuando dejó de humear y mete al refrigerador sin esperar la noche. Etiqueta con fecha y contenido. La temperatura del equipo se ajusta según su manu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una comida de sobr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de la semana y cocina con lo que quedó, combinando con algo fresco. Calcula la porción que se va a comer. Si nadie se lo come, el ajuste va en la compra sigu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gela o composta lo que no se usará]]></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gela en porciones planas y etiquetadas lo que está en buen estado; no vuelvas a congelar lo que ya se descongeló. Si hay programa o espacio, composta los restos según la regla loc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Procedimiento: cerrar el circuito de la comida en cas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domingo con un criterio escri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o que se tiró y compáralo con el criterio que escribiste antes de empezar. Anota qué cambio se sostuvo y cuál no. Elige un solo ajuste para la semana siguiente y déjalo escri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Caso trabajado: la cocina de Luc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vive con dos personas y compra una vez por semana. Al revisar la basura descubre que tira casi un tercio de las verduras y que los guisos se quedan en la olla porque nadie los pasa a un recip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Caso trabajado: la cocina de Luc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a y en qué orde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sólo anota qué se tira y por qué. La segunda compra la misma verdura pero la guarda lavada y visible, y congela la mitad. La tercera fija el jueves como comida de sobras. No cambia la compra entera ni empieza una dieta: cambia un hábito por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de cuatro semanas con un solo cambio · Caso trabajado: la cocina de Luc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escrito antes era no tirar verdura dos semanas seguidas y usar las sobras al menos una vez. Al cuarto domingo lo cumple. Conserva dos cambios y suelta el tercero, que no le funcionó. No se pesó ni contó calorías: el plan se midió en lo que guardó, congeló y tir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de cuatro semanas con un solo cambio]]></a:t>
            </a:r>
          </a:p>
        </p:txBody>
      </p:sp>
      <p:pic>
        <p:nvPicPr>
          <p:cNvPr id="3" name="" descr="Lista de seis comprobaciones para decidir si una sobra se guarda, se congela, se composta o se tira.">
            <a:hlinkClick r:id="rId3" tooltip="Lista de seis comprobaciones para decidir si una sobra se guarda, se congela, se composta o se tir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n la cocina, en el momento, no al final de l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8-sobras-desperdicio-y-plan-personal"/>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a olla caliente y tapada en el refrigerador. Una olla grande tarda en enfriarse y calienta el resto del refrigerador. Repartir en recipientes poco hondos acelera el enfriamiento y protege lo demá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lentar toda la olla y volver a guardar lo que sobró. Cada recalentado repetido aumenta el riesgo y castiga el sabor. Se calienta sólo la porción que se va a comer y el resto se queda frí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ofertas sin plan ni espacio. Una oferta que no cabe en el refrigerador ni en la semana termina en la basura. El ahorro de la compra se pierde en lo que se tir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plan en kilos o en dinero y abandonarlo. El plan se mide en conductas: qué se guardó, qué se congeló, qué se tiró. Si la única medida es el peso o el gasto, cualquier variación se lee como fraca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uánto tiempo estuvo fuera del frío una sobra, no la guard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obra no se va a comer en los próximos días, congélala en porción o descárta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uiso se queda en la olla, pásalo a recipientes poco hondos y etiquétal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verdura está mustia, usa hoy lo que sirve y ajusta la compra sigu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se está midiendo en kilos, cámbialo por una conducta observable.]]></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hay una condición que exige un ajuste alimentario individual —diabetes tratada, enfermedad renal, embarazo o lactancia, dificultades para masticar o tragar en una persona mayor— o si hay antecedentes de trastorno de la conducta alimentaria: en esos casos el plan de conductas no sustituye el segui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después de comer aparece fiebre, vómito persistente, diarrea con sangre o signos de deshidratación, y lleva la información de lo que se comió y cuándo. Si el problema es que el dinero no alcanza para comer, este plan no lo resuelve: conviene acudir a los servicios sociales o a los programas locales de apoyo.]]></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o prescribe dietas clínicas y no fija metas de peso. Si hay una urgencia, acude al servicio de emergenc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bró arroz cocido y quieres guardarlo. ¿Cuál es la opción más seg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en la olla tapada sobre la estufa hasta mañan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friarlo pronto, guardarlo en un recipiente poco hondo con fecha y recalentar sólo la porción que se va a come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alentarlo varias veces durante la semana para que no se eche a perder.]]></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barlo al día siguiente y, si sabe bien, come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criterios sirve para revisar el plan de cuatro sema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dos kilos en el m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irar menos de una bolsa y usar las sobras dos vec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un suplemento para aprovechar mejor los nutrient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de cenar para compensar lo que se tir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sobra huele bien, es seguro comer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gelar en porciones permite usar más adelante una comida que hoy no se va a com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obra con el destin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iso cocido para maña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rdura fresca que no se usará]]></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uta muy mad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áscaras y hojas exteriore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gelar en porcion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erla, cocinarla o congelar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ostar si hay programa o espa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friar pronto y guardar en porcion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dura cuatro semanas y cambia ___ cosa por semana; el criterio de revisión se escribe ___ de empezar y no se mide en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to según el destino más adecu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guarda en frí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gel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mpo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iso que se comerá mañ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rción para la semana siguien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áscaras y hojas exterio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do que no se usará pro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rdura cocida para dos dí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tos de poda de la coci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pone en riesgo la comida que sobró.]]></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arto el guiso en recipientes poco hondos para que se enfríe rápid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o la olla en la estufa toda la noche para que se enfríe sol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o la fecha y el contenido en cada recipient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aliento sólo la porción que voy a come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l domingo qué se tiró y por qué.]]></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8-sobras-desperdi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8-sobras-desperdi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8-sobras-desperdi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8-sobras-desperdi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8-sobras-desperdic-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8-sobras-desperdi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8-sobras-desperdi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8-sobras-desperdi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a sobra segura de una que no lo es y tienes un plan de cuatro semanas medido en conducta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estinos y vuelve a escribir el criterio de revisión sin pe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el refrigerador y escribe lo que hay, con lo más viejo primero. Debajo, anota qué se tira normalmente en tu casa y qué cambio pequeño podrías sostener una seman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obras y d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friada pronto, tapada, fechada y recalentada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prueb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el deterioro; no lo revi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s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l municipio y del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de cuatro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por semana y criteri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obras y del pl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8-sobras-desperdicio-y-plan-personal"/>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sobra no se guar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tuvo demasiado tiempo fuera del frío o hay duda razonable sobre su conservación. El olor no basta como prueba: ante la duda, se desca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guarda una sobra para que se co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limpio y poco hondo, con fecha y contenido, en el refrigerador y a la vista. Lo que se ve se come; lo que se esconde se olv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hacer con la fruta muy madu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erla, cocinarla o congelarla en porciones. Tirarla sólo por el aspecto es una de las formas más comunes de desperdiciar comida y dine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provechar y compost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rovechar es comer lo que todavía sirve; compostar es tratar los restos que no se pudieron comer. Primero se reduce, después se aprovecha y al final se compo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el plan de cuatro seman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provechar y cerrar el curs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cambio por semana, un criterio de revisión escrito antes y una medida en conductas. Al final se conserva un cambio y se suelta el res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obra no es basura automática: es comida que ya se pagó y que puede tener un destino seguro. Enfría pronto, guarda visible y fechado, recalienta una sola vez la porción que vas a comer y fija una comida de sobras en la semana. Compra con lo que ya tienes, congela en porciones y composta sólo si tu municipio o tu espacio lo permiten. Cierra el curso con un plan de cuatro semanas, un cambio por semana y un criterio escrito que no sea el peso. Si el plan se sostiene, consérvalo; si no, repite la semana sin castigo y ajusta una sola co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Secretaría de Salud, 16-10-2025) · https://www.gob.mx/salud/sinsamac/documentos/guias-alimentarias-saludables-y-sostenibles-para-la-poblacion-mexicana-2025 · consulta: 2026-10-25 · alcance: Alcance federal en México. Patrones alimentarios más saludables y sostenibles; orientación poblacional que no sustituye un plan individual ni fija metas de pe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SP-GUIAS · INSP, nota sobre las Guías Alimentarias 2023: menos costosas y más amigables con el ambiente · https://insp.mx/avisos/guias-alimentarias-para-poblacion-mexicana-2023-menos-costosas-y-mas-amigables-con-el-ambiente · consulta: 2026-10-25 · alcance: Alcance nacional, difusión institucional del INSP. Señala que la dieta propuesta en las guías de 2023 es 21 % menos costosa y requiere 30 % menos tierra; no es una norma y no fija dieta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y cinco claves) · https://www.who.int/es/news-room/fact-sheets/detail/food-safety · consulta: 2026-10-25 · alcance: Alcance internacional. Principio de mantener la comida a temperaturas seguras y refrigerar pronto; no fija temperaturas, tiempos ni procedimientos para un caso concre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8-sobras-desperdicio-y-plan-personal"/>
              </a:rPr>
              <a:t><![CDATA[Sobras, desperdicio y un plan personal que se sosten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Base de la alimentación saludable en alimentos mínimamente procesados y no procesados; no es normativa mexicana y no fija porcione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2026-10-26T06:36:10Z</dcterms:created>
  <dcterms:modified xsi:type="dcterms:W3CDTF">2026-10-26T06:36:10Z</dcterms:modified>
  <dc:title>Sobras, desperdicio y un plan personal que se sostenga</dc:title>
  <dc:description>Presentación editable del OA «Sobras, desperdicio y un plan personal que se sostenga». Enlace: https://saludyestetica.lumbre.lat/object/sye-c25-r01-oa08-sobras-desperdicio-y-plan-personal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