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mana que no se parece al menú»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uniones y celebraciones: decidir antes de llegar»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uniones y celebraciones: decidir antes de llegar»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uniones y celebraciones: decidir antes de llegar»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iajes: qué llevar y cómo comer fuera varios días»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iajes: qué llevar y cómo comer fuera varios días»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para decidir antes, durante y después de una comida fuera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orden sirve para una reunión, un viaje, un fin de semana o un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nes de semana y la vida real»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rnos nocturnos y rotativos: comer alrededor del sueño»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rnos nocturnos y rotativos: comer alrededor del sueño»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escenarios con lo que cambia y la decisión práctica que corresponde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base de la alimentación se conserva; lo que se ajusta es el horario y el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lan B escrit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semana que no se parece a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arca los días que no dependen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el menú de la semana y señala reuniones, viajes, celebraciones y cambios de turno. Esos días no se planean igual: se les asigna una decisión y un plan B. El resto conserva el menú tal com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semana que no se parece a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el plan B antes de neces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comidas con ingredientes que ya tienes. Que te gusten, que se hagan en pocos minutos y que puedas preparar cansado. Escríbelas en una hoja y pégalas en el refrigerador, donde se ve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semana que no se parece a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 lo portá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el viaje o el turno: agua, fruta que aguante, semillas o nueces, tortillas y una leguminosa en sobre o lata. Revisa antes las reglas del equipaje y el clima del destino; eso cambia lo que conviene lle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semana que no se parece a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la reunión antes de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comida será tarde, come algo a tu hora. Al llegar, mira qué hay y sirve un plato; el pastel entra si lo quieres. No anuncias nada y no compensas después: la siguiente comida es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semana que no se parece a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rdena el turno alrededor del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ida principal antes de entrar, algo ligero en la madrugada y una comida pequeña antes de dormir. Ajusta el café lejos del descanso y conserva una comida ancla después de despertar, sobre todo si el turno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semana que no se parece a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cuántas veces usaste el plan B, qué sobró y qué faltó. Si se usó toda la semana, ajusta el menú principal; si funcionó, déjalo escrito. La revisión se hace con lo que pasó, no con lo que debist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Rub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ubén, nombre inventado, trabaja en turnos rotativos en una bodega. Esta semana tiene una boda el sábado y un viaje de tres días a partir del domingo. Vive solo y suele resolver la cena con lo que encuentra abierto a es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Rub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decid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ernes cocina frijol y arroz y guarda dos porciones. Para la boda come algo a las seis, antes de salir. Para el viaje lleva agua, manzanas, semillas y tortillas; en el destino busca comida recién hecha y fruta que pueda pe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Rub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observa y qué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desayuna en el hotel, come en un puesto con movimiento y cena temprano. No compensa la boda ni el viaje. El domingo siguiente anota que el plan B se usó tres veces y que faltó fruta en casa: agrega fruta a la lista y conserva las dos comidas que sí funcion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seis comprobaciones para cerrar una semana con reuniones, viajes o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el domingo, en diez minutos, antes de planear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lrededor del sueño: comida principal antes del turno y algo ligero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ario de las comidas se ordena alrededor del sueño, no del reloj social. Una comida principal antes de entrar, algo ligero durante el turno y una comida pequeña antes 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no fija horas universales: la referencia es el sueño de la persona, y la evidencia sobre turnos a largo plazo es en buena parte observ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levar agua, fruta que aguante y una leguminosa, y elegir comida recién hecha en el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portátil resuelve el trayecto y la llegada sin cargar la maleta. En el destino, la clave es preferir comida recién preparada y c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incluye mantener la comida a temperaturas seguras y refrigerar pronto entre sus claves de inoc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sostiene la alimentación es el conjunto de los días. Un fin de semana con celebración no anula la semana ni exige compensación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comida aislada no define el patrón; el patrón se lee en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el horario social y el del cuerpo no coinciden, la referencia práctica es el sueño: comida principal antes del turno y algo ligero antes 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rganización de comidas del turno se apoya en el descanso, sin horarios universales pr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unión de trabajo con comida → Decidir antes de llegar y elegir un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aje de varios días → Llevar lo portátil y buscar comida recién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n de semana en familia → Mantener la estructura y cambiar el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urno nocturno → Organizar las comidas alrededor del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scenario cambia el formato de la comida, no la base de la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eño · social ·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ueño es la referencia del turno; el plan B es una red de seguridad, no el plan principal, y si se usa a diario hay que ajustar 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ideas de la lección: turno, plan B y revisión del plan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visar el menú y marcar los días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tres comidas de plan B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egir un plato en la mesa →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guntar cómo se prepara un guiso →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qué sobró y qué faltó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poner la despensa el domingo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antes, durante y después evita improvisar con hambre y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e pasé el sábado, el lunes dejo de desayunar para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ensar con restricción convierte la celebración en una deuda y alimenta el ciclo de hambre y culpa. El lunes se retoma el patrón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día distinto no se corrige saltándose comidas; el cuerpo no lleva sal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7-reuniones-viajes-y-turn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próxima semana y marca los días que no dependen de ti. Escribe qué vas a decidir antes en cada uno y cuál sería tu plan B si el día se des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os días que se desorde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os días que se desorde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ecide antes de una reunión con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la comida será tarde, comer algo a la hora habitual; al llegar, mirar qué hay y servir un plato. El pastel entra si se quiere. Lo que no entra es la compensación de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viene llevar a un viaje de vari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ua, fruta que aguante, semillas o nueces, tortillas y una leguminosa en sobre o lata. En el destino, preferir comida recién preparada y caliente, y pelar la fruta que se come cr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e en un turno noc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rededor del sueño: comida principal antes de entrar, algo ligero en la madrugada y una comida pequeña antes de dormir. Sin horarios universales ni comidas pesadas justo antes de acos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lan B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comidas escritas que te gustan, que se hacen con lo que hay en casa y que puedes preparar cansado. Si no cumple las tres condiciones, es una intención, no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plan B se usa tod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justar el menú principal el domingo. El plan B es una red de seguridad; si se convierte en la norma, el plan principal está mal dimensio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7-reuniones-viajes-y-turn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3245" r:id="rId1"/>
    <p:sldLayoutId id="2482013246" r:id="rId2"/>
    <p:sldLayoutId id="2482013247" r:id="rId3"/>
    <p:sldLayoutId id="248201324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025d5fb94e37e390f6e3aedcde470e22f9dca541210fe5f1.jpg"/>
  <Relationship Id="rId3" Type="http://schemas.openxmlformats.org/officeDocument/2006/relationships/hyperlink" Target="https://saludyestetica.lumbre.lat/object/sye-c25-r01-oa07-reuniones-viajes-y-turn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025d5fb94e37e390f6e3aedcde470e22f9dca541210fe5f2.jpg"/>
  <Relationship Id="rId3" Type="http://schemas.openxmlformats.org/officeDocument/2006/relationships/hyperlink" Target="https://saludyestetica.lumbre.lat/object/sye-c25-r01-oa07-reuniones-viajes-y-turnos"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25-r01-oa07-reuniones-viajes-y-turnos" TargetMode="External"/>
  <Relationship Id="rId4" Type="http://schemas.openxmlformats.org/officeDocument/2006/relationships/hyperlink" Target="https://saludyestetica.lumbre.lat/object/sye-c25-r01-oa07-reuniones-viajes-y-turno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5-r01-oa07-reuniones-viajes-y-turnos" TargetMode="External"/>
  <Relationship Id="rId4" Type="http://schemas.openxmlformats.org/officeDocument/2006/relationships/hyperlink" Target="https://saludyestetica.lumbre.lat/object/sye-c25-r01-oa07-reuniones-viajes-y-turno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5-r01-oa07-reuniones-viajes-y-turnos" TargetMode="External"/>
  <Relationship Id="rId4" Type="http://schemas.openxmlformats.org/officeDocument/2006/relationships/hyperlink" Target="https://saludyestetica.lumbre.lat/object/sye-c25-r01-oa07-reuniones-viajes-y-turno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hyperlink" Target="https://saludyestetica.lumbre.lat/object/sye-c25-r01-oa07-reuniones-viajes-y-turno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7-reuniones-viajes-y-turno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un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aj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r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n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7-reuniones-viajes-y-turn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orde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7-reuniones-viajes-y-turn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ómo entrar en reuniones, viajes, fines de semana y turnos sin convertirlos en excepciones que rompan el plan, organizar las comidas del turno alrededor del sueño y escribir un plan B con tres respuestas listas para los días en que el horario no depende de 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os días que no caben en un menú fijo: qué decidir antes de una celebración, qué llevar a un viaje, cómo sostener el fin de semana y cómo ordenar las comidas de un turno nocturno o rotativo. Termina con un plan B escrit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uniones · viajes · turnos · flexibilidad · plan B · vida re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descr=""/>
          <p:cNvSpPr/>
          <p:nvPr/>
        </p:nvSpPr>
        <p:spPr>
          <a:xfrm>
            <a:off x="514350" y="19431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uniones, viajes, fines de semana y turnos: comer cuando la semana se desordena]]></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organizan la comida de su casa: trabajan fuera, viajan, cubren turnos o reciben invitaciones que no caben en un menú fijo. No requiere conocimientos previos. Es formación general: no prescribe dietas, horarios ni tratamientos, y no sustituye una consul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jueves y a las siete y media hay una reunión de trabajo que incluye pizza. El sábado es el cumpleaños de una sobrina, con pastel a las cinco. El domingo hay que salir a otra ciudad y volver el martes por la noche. El miércoles empieza un turno nocturno que durará dos seman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dio de esa semana, el menú que alguien armó el domingo anterior con tanta calma dejó de servir: no porque estuviera mal hecho, sino porque suponía un horario que no existe. La reacción habitual es declarar la semana perdida y empezar el lunes siguiente con otro menú igual de rígido y la misma suer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lo contrario: aceptar que reuniones, viajes, fines de semana y turnos son parte del año y no excepciones, y preparar decisiones para esos días en lugar de improvisar con hambre. No hay dietas ni horarios prescritos: hay un orden para decidir y un plan B escri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mana que no se parece al menú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ú semanal sirve mientras la semana se parece a sí misma. Cuando aparece una comida de trabajo, un viaje de tres días o un cambio de turno, el menú no falla por falta de voluntad: falla porque fue escrito para una semana que no ocurrió. Conviene decirlo sin drama, porque de esa lectura depende lo que se hace después. Quien interpreta el desvío como un fracaso personal suele abandonar el conjunto; quien lo interpreta como un cambio de escenario conserva lo que sí dependía de él: qué hay en la casa, qué se compró, qué se cocinó y a qué hora se comió cuando fue posi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mana que no se parece al menú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ambia en una semana así es el formato, no la base. La Organización Mundial de la Salud afirma que la base de toda alimentación saludable es un conjunto de alimentos mínimamente procesados y no procesados, y esa frase no depende del horario: se puede cumplir en una fonda, en un avión o a las tres de la mañana si hay con qué. Lo que se pierde es la hora, el lugar y el control de lo que hay en la mesa. Por eso la lección se organiza en tres momentos —antes, durante y después— y no en una lista de prohibiciones para cada escenar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y celebraciones: decidir antes de lleg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más útil de una reunión con comida se toma antes de salir de casa. Llegar con hambre extrema a una mesa donde todo se sirve al mismo tiempo es la forma más segura de comer de prisa y terminar incómodo. Si la comida será tarde, conviene comer algo normal a la hora habitual: no se trata de ahorrar comida para después, sino de no llegar vacío. En la mesa, la referencia sigue siendo un plato con verdura si la hay, una fuente de proteína y un cereal, más agua. El pastel forma parte de la celebración y no necesita una justific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y celebraciones: decidir antes de lleg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la parte que más cuesta: no compensar. Un día distinto no se corrige saltándose el desayuno ni restringiendo el lunes; el cuerpo no lleva saldos y la restricción suele terminar en más hambre y más culpa. Tampoco hace falta explicar por qué no se toma alcohol ni por qué se repite o no se repite el plato: un «no, gracias» es una respuesta completa. La evidencia sobre el patrón general es sólida en una cosa: lo que sostiene la alimentación es el conjunto de los días, no una comida aislada. La reunión es una comida; el patrón es el 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y celebraciones: decidir antes de lleg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decidir en escenarios con horario cambiante y a preparar un plan B; no prescribe dietas, horarios ni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decide la medicació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omas medicamentos que exigen horario —insulina, anticoagulantes, tratamiento para la tiroides u otros—, el cambio de turno se conversa con quien te los indicó. Esta lección organiza comidas; no ajusta tratamientos ni dos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uniones y celebraciones: decidir antes de lleg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midas escrita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tres comidas que puedas hacer cansado, con lo que ya hay en casa, y escríbelas en una hoja pegada al refrigerador. La decisión de qué comer a medianoche no se toma a medianoc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ajes: qué llevar y cómo comer fuera varios dí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viaje se come con lo que hay, a la hora en que se puede y muchas veces de pie. La preparación que más rinde es pequeña: una botella de agua, fruta que aguanta el trayecto, semillas o nueces en porciones, tortillas o pan y una leguminosa en sobre o en lata si se tiene con qué abrirla. No se trata de cargar la maleta de comida, sino de no depender de la primera tienda de la terminal, donde la oferta suele ser limitada y cara. Las reglas sobre líquidos y alimentos en el equipaje las fija cada aerolínea o cada país: eso es configurable y se revisa antes de sal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ajes: qué llevar y cómo comer fuera varios dí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en el destino, el criterio es el mismo de siempre: buscar comida recién preparada y caliente, preferir lugares con movimiento y limpieza visible, pelar la fruta que se come cruda y desconfiar de lo que estuvo horas a temperatura ambiente.]]></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ganización Mundial de la Salud incluye entre sus claves de inocuidad mantener la comida a temperaturas seguras y refrigerar pronto, un principio que sirve igual en un mercado que en un bufet. Si el agua de la llave no es segura en el lugar, se elige embotellada o hervi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ajes: qué llevar y cómo comer fuera varios dí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reservar cada día una comida sentado y sin prisa: el viaje se disfruta más cuando no todo se come corrien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ajes: qué llevar y cómo comer fuera varios días]]></a:t>
            </a:r>
          </a:p>
        </p:txBody>
      </p:sp>
      <p:pic>
        <p:nvPicPr>
          <p:cNvPr id="3" name="" descr="Flujo de cuatro pasos para decidir antes, durante y después de una comida fuera de la rutina.">
            <a:hlinkClick r:id="rId3" tooltip="Flujo de cuatro pasos para decidir antes, durante y después de una comida fuera de la rutin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orden sirve para una reunión, un viaje, un fin de semana o un tur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7-reuniones-viajes-y-turno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es de semana y la vida re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n de semana no es una pausa del cuerpo: es la misma vida con otro horario. Se duerme más tarde, se come a deshoras, aparece la comida de la familia y a veces se cocina para toda la semana. Tratarlo como un «día libre» que hay que pagar el lunes convierte la comida en un sistema de premios y castigos que nadie sostiene. La alternativa es mantener la estructura —variedad, agua, algo de verdura, una leguminosa— y cambiar el horario y el lugar: desayunar tarde, comer con la familia y cenar ligero si el día fue abunda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es de semana y la vida re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mingo tiene una función práctica que conviene aprovechar: es el día en que se revisa lo que quedó en el refrigerador, se cocina para los primeros días y se decide qué se congela. Esa revisión evita la compra doble y el desperdicio, y de paso deja la semana siguiente menos improvisada. Si el fin de semana se come más de lo previsto, el lunes se retoma el patrón normal sin discurso ni penitencia. La medida de una alimentación sostenible es que quepa en una vida con cumpleaños, viajes y domingos de floje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es de semana y la vida re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enarios que rompen el menú y decisiones posibles. Ninguna fila fija horarios, cantidades ni diet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286000"/>
                <a:gridCol w="3248025"/>
                <a:gridCol w="2581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sos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de trabajo a las nueve de l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algo a la hora habitual y elegir un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en la mesa y sin compensar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eaños con pastel a las ci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tel es parte de la cele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siguiente comida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días fuera de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agua, fruta y una leguminosa; elegir comida recién h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ida sentado y sin prisa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286000"/>
                <a:gridCol w="3248025"/>
                <a:gridCol w="2581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sos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ábado con la 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verdura y leguminosa, cambiar el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r de más y congelar en por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noche de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principal antes de entrar y algo liger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la comida antes y llevarla f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entera de turno rot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las comidas de forma gra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sueño y hambre para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rnos nocturnos y rotativos: comer alrededor del sueñ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urno nocturno, el reloj social y el reloj del cuerpo dejan de coincidir. La consecuencia práctica es que el horario de las comidas no puede copiarse del de una persona que duerme de noche: se organiza alrededor del sueñ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significa una comida principal antes de entrar al turno, algo ligero durante la madrugada y una comida pequeña al terminar, antes de dormir. No hay un horario universal ni una distribución que sirva a todos: lo que se sabe con solidez es que dormir suficiente y comer variado importan más que la hora exac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rnos nocturnos y rotativos: comer alrededor del sueñ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obre los efectos de los turnos a largo plazo es en buena parte observacional, y conviene tratarla como tal.]]></a:t>
            </a:r>
          </a:p>
        </p:txBody>
      </p:sp>
      <p:sp>
        <p:nvSpPr>
          <p:cNvPr id="8" name=""/>
          <p:cNvSpPr txBox="1"/>
          <p:nvPr/>
        </p:nvSpPr>
        <p:spPr>
          <a:xfrm>
            <a:off x="514350" y="1952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urnos rotativos el problema se multiplica porque el cuerpo cambia de horario cada semana o cada quince días.]]></a:t>
            </a:r>
          </a:p>
        </p:txBody>
      </p:sp>
      <p:sp>
        <p:nvSpPr>
          <p:cNvPr id="9"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yuda mover las comidas de forma gradual, conservar un ancla fija —por ejemplo, la primera comida después de despertar— y evitar las comidas muy abundantes justo antes de dormir, que suelen empeorar el descan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rnos nocturnos y rotativos: comer alrededor del sueñ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ayuda preparar la comida antes del turno y llevarla en un recipiente que mantenga el frío, con lo que se evita depender de lo que haya abierto a esa hora. El café, si se toma, conviene dejarlo lejos del momento de dormir. Si el turno cambia cada semana y el sueño no se recupera, eso es motivo de consulta, no de aguan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rnos nocturnos y rotativos: comer alrededor del sueño]]></a:t>
            </a:r>
          </a:p>
        </p:txBody>
      </p:sp>
      <p:pic>
        <p:nvPicPr>
          <p:cNvPr id="3" name="" descr="Matriz de cuatro escenarios con lo que cambia y la decisión práctica que corresponde a cada uno.">
            <a:hlinkClick r:id="rId3" tooltip="Matriz de cuatro escenarios con lo que cambia y la decisión práctica que corresponde a cada u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base de la alimentación se conserva; lo que se ajusta es el horario y el lug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7-reuniones-viajes-y-turno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B escr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B no es un menú de emergencia improvisado: es una decisión tomada antes, cuando hay tiempo de pensar. Se escribe en una hoja y se pega en el refrigerador. Tres comidas que se preparan en pocos minutos y no requieren salir a comprar: frijol con tortilla y fruta; huevo con verdura y pan; yogur natural con avena y fruta. Cada una tiene que cumplir tres condiciones: que te guste, que haya ingredientes en casa y que puedas hacerla cansado. Si no cumple las tres, no es un plan B: es una inten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B escr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B también se usa para los días de reunión, viaje o turno, y se revisa como cualquier otra parte del plan. Al final de la semana se anota cuántas veces se usó, por qué y si resolvió. Si el plan B se usó todos los días, el problema no es la falta de voluntad: el plan principal está mal dimensionado para la vida real y toca ajustarlo. Ese ajuste se hace en el menú de la semana siguiente, no en un arranque de disciplina. La flexibilidad bien entendida es una decisión escrita, no una excepción culpa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B escrito · Procedimiento: preparar la semana que no se parece al menú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os días que no dependen de ti]]></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el menú de la semana y señala reuniones, viajes, celebraciones y cambios de turno. Esos días no se planean igual: se les asigna una decisión y un plan B. El resto conserva el menú tal como estab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B escrito · Procedimiento: preparar la semana que no se parece al menú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plan B antes de necesitarl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midas con ingredientes que ya tienes. Que te gusten, que se hagan en pocos minutos y que puedas preparar cansado. Escríbelas en una hoja y pégalas en el refrigerador, donde se ve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B escrito · Procedimiento: preparar la semana que no se parece al menú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o portáti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viaje o el turno: agua, fruta que aguante, semillas o nueces, tortillas y una leguminosa en sobre o lata. Revisa antes las reglas del equipaje y el clima del destino; eso cambia lo que conviene llev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B escrito · Procedimiento: preparar la semana que no se parece al menú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la reunión antes de lleg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ida será tarde, come algo a tu hora. Al llegar, mira qué hay y sirve un plato; el pastel entra si lo quieres. No anuncias nada y no compensas después: la siguiente comida es norm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B escrito · Procedimiento: preparar la semana que no se parece al menú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 el turno alrededor del sueñ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ida principal antes de entrar, algo ligero en la madrugada y una comida pequeña antes de dormir. Ajusta el café lejos del descanso y conserva una comida ancla después de despertar, sobre todo si el turno ro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B escrito · Procedimiento: preparar la semana que no se parece al menú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doming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cuántas veces usaste el plan B, qué sobró y qué faltó. Si se usó toda la semana, ajusta el menú principal; si funcionó, déjalo escrito. La revisión se hace con lo que pasó, no con lo que debiste hac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B escrito · Caso trabajado: la semana de Rubén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ubén, nombre inventado, trabaja en turnos rotativos en una bodega. Esta semana tiene una boda el sábado y un viaje de tres días a partir del domingo. Vive solo y suele resolver la cena con lo que encuentra abierto a esa ho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B escrito · Caso trabajado: la semana de Rubén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ecide ante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ernes cocina frijol y arroz y guarda dos porciones. Para la boda come algo a las seis, antes de salir. Para el viaje lleva agua, manzanas, semillas y tortillas; en el destino busca comida recién hecha y fruta que pueda pel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B escrito · Caso trabajado: la semana de Rubén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 y qué ajust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desayuna en el hotel, come en un puesto con movimiento y cena temprano. No compensa la boda ni el viaje. El domingo siguiente anota que el plan B se usó tres veces y que faltó fruta en casa: agrega fruta a la lista y conserva las dos comidas que sí funcionar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B escrito]]></a:t>
            </a:r>
          </a:p>
        </p:txBody>
      </p:sp>
      <p:pic>
        <p:nvPicPr>
          <p:cNvPr id="3" name="" descr="Lista de seis comprobaciones para cerrar una semana con reuniones, viajes o turnos.">
            <a:hlinkClick r:id="rId3" tooltip="Lista de seis comprobaciones para cerrar una semana con reuniones, viajes o turno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el domingo, en diez minutos, antes de planear la semana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7-reuniones-viajes-y-turno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r con hambre extrema a la reunión. Llegar vacío a una mesa donde todo se sirve junto lleva a comer rápido y de más. Comer algo a la hora habitual no arruina la cena: evita que la cena se coma a la carre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el fin de semana con restricción el lunes. Saltarse comidas no corrige un día distinto y suele terminar en más hambre y más culpa. El lunes se retoma el patrón normal, sin penitencia ni discur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muy abundante justo antes de dormir en el turno. Una comida pesada inmediatamente antes de acostarse suele empeorar el descanso. Reparte la comida principal antes de entrar y deja algo ligero para el fina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ovisar el viaje sin nada en la mochila. Depender de la primera tienda de la terminal deja la comida en manos de la oferta y del precio de ese momento. Agua, fruta y una leguminosa resuelven el trayecto y la lleg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ía no depende de ti, decide antes: qué comes antes, qué eliges en la mesa y qué haces despué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ida será tarde, come algo a tu hora; no ahorres comida para la noch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iajas, lleva agua, fruta y una leguminosa; no dependas de la primera tien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turno cambia, organiza las comidas alrededor del sueño y conserva una comida anc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B se usa todos los días, el plan principal está mal dimensionado: ajústalo el doming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i el cambio de turno se acompaña de insomnio persistente, si cuesta comer durante varios días, si hay pérdida de peso sin explicación o si aparecen molestias digestivas que no ced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tomas medicamentos que exigen horario —insulina, anticoagulantes, tratamiento para la tiroides— y el turno cambia, y si hay embarazo, diabetes tratada, enfermedad renal o antecedentes de trastorno de la conducta alimentaria: en esos casos el horario y la composición se ajustan con seguimiento.]]></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ajusta tratamientos, no prescribe horarios ni dietas y no sustituye una consulta. Si hay una urgencia, acude al servicio de emergenci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bajas de noche y duermes de día. ¿Cómo se organizan las comi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ndo el horario de quien duerme de noche, pero inverti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rededor del sueño: comida principal antes del turno y algo ligero al termin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ltándose una comida para compensar la madruga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ndo todas las comidas para después de dorm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pasar tres días fuera de casa. ¿Qué preparación sirve má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var comida para los tres días y no comer fuer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var agua, fruta que aguante y una leguminosa, y elegir comida recién hecha en el destin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yunar hasta volver a cas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sólo lo que se anuncie en la termin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in de semana distinto borra el patrón de la sema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turno nocturno conviene comer alrededor del sueño y no del reloj soci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cenario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unión de trabajo con comi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aje de varios dí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n de semana en famil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urno nocturn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var lo portátil y buscar comida recién hech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ntener la estructura y cambiar el horar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rganizar las comidas alrededor del sueñ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antes de llegar y elegir un pla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turno nocturno las comidas se organizan alrededor del ___ y no del reloj ___. Si el plan B se usa todos los días, el plan ___ está mal dimension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s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visar el menú y marcar los dí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tres comidas de plan B]]></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egir un plato en la me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guntar cómo se prepara un gui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qué sobró y qué falt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poner la despensa el doming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convierte una celebración en un castig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ábado es el cumpleaños y voy a comer pastel.]]></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algo a mi hora antes de salir, para no llegar con hambr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e pasé el sábado, el lunes dejo de desayunar para compensar.]]></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omingo reviso qué quedó en el refrigerador.]]></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lunes vuelvo a mi comida normal, sin discur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7-reuniones-viaje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7-reuniones-viaje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7-reuniones-viaje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7-reuniones-viaje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5-r01-oa07-reuniones-viajes-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5-r01-oa07-reuniones-viaje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5-r01-oa07-reuniones-viaje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5-r01-oa07-reuniones-viaje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ecides antes, durante y después en una semana con reuniones, viajes o turnos, y tienes un plan B escri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escenarios y vuelve a escribir tu plan B con tres comid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próxima semana y marca los días que no dependen de ti. Escribe qué vas a decidir antes en cada uno y cuál sería tu plan B si el día se desorden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os días que se desorden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rno noc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s alrededor del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ón con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antes de ll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fruta y una legumin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omidas escritas y prob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forma parte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os días que se desordena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5-r01-oa07-reuniones-viajes-y-turno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ecide antes de una reunión con comi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comida será tarde, comer algo a la hora habitual; al llegar, mirar qué hay y servir un plato. El pastel entra si se quiere. Lo que no entra es la compensación del día sigui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viene llevar a un viaje de varios d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ua, fruta que aguante, semillas o nueces, tortillas y una leguminosa en sobre o lata. En el destino, preferir comida recién preparada y caliente, y pelar la fruta que se come cru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e en un turno nocturn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rededor del sueño: comida principal antes de entrar, algo ligero en la madrugada y una comida pequeña antes de dormir. Sin horarios universales ni comidas pesadas justo antes de acostar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lan B de ver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comidas escritas que te gustan, que se hacen con lo que hay en casa y que puedes preparar cansado. Si no cumple las tres condiciones, es una intención, no un pl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plan B se usa toda la sem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semana real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justar el menú principal el domingo. El plan B es una red de seguridad; si se convierte en la norma, el plan principal está mal dimension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real tiene reuniones, viajes, fines de semana y turnos, y un menú que sólo funciona en una semana perfecta no sirve. Decide antes de llegar, lleva lo que hace falta, mantén la estructura del fin de semana y organiza el turno alrededor del sueño. Escribe tres comidas de plan B y revísalas el domingo. Si el plan B se usa todos los días, cambia el plan principal; si una celebración se come el pastel, la siguiente comida sigue siendo normal. Esa es toda la flexibilidad que hace falta: decisiones escritas antes, no excepciones culpables despué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Base de la alimentación saludable en alimentos mínimamente procesados y no procesados; no es normativa mexicana y no fija horarios ni porciones individual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Secretaría de Salud, 16-10-2025) · https://www.gob.mx/salud/sinsamac/documentos/guias-alimentarias-saludables-y-sostenibles-para-la-poblacion-mexicana-2025 · consulta: 2026-10-25 · alcance: Alcance federal en México. Patrones alimentarios más saludables y sostenibles; el documento es orientación poblacional y no sustituye un plan individ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7-reuniones-viajes-y-turnos"/>
              </a:rPr>
              <a:t><![CDATA[Reuniones, viajes, fines de semana y turnos: comer cuando la semana se desorde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y cinco claves) · https://www.who.int/es/news-room/fact-sheets/detail/food-safety · consulta: 2026-10-25 · alcance: Alcance internacional. Principio de mantener la comida a temperaturas seguras y refrigerar pronto; no fija temperaturas, tiempos ni procedimientos para un caso concret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2026-10-26T06:42:52Z</dcterms:created>
  <dcterms:modified xsi:type="dcterms:W3CDTF">2026-10-26T06:42:52Z</dcterms:modified>
  <dc:title>Reuniones, viajes, fines de semana y turnos: comer cuando la semana se desordena</dc:title>
  <dc:description>Presentación editable del OA «Reuniones, viajes, fines de semana y turnos: comer cuando la semana se desordena». Enlace: https://saludyestetica.lumbre.lat/object/sye-c25-r01-oa07-reuniones-viajes-y-turnos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