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er en fondas, restaurantes y puesto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ve antes de pedir»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manos y utensili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manos y utensili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gua, manos y utensili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r por la preparación y la por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mirad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observa antes de sentarse pesa más que la fama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con criterio sin mied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estos de la calle: riesgo real, no pánic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lugares, tres cosas que vig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ipo de establecimiento cambia lo que convien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no comer en un lug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Mira antes de se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e con la vista la mesa, el mostrador, las manos del personal y el lugar donde se lava lo que se usa. No busques un defecto: busca información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el platillo se hace al momento, qué lleva la salsa y cómo se conserva lo que ya está hecho. Dos preguntas concretas valen más que una lista de sosp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lo cocinado y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fiere lo que se cocina frente a ti o se sirve caliente, y los lugares con movimiento. Si el platillo que quieres estuvo tibio y exhibido, elig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media orden o comparte si la porción completa es demasiada. Preguntar por la porción es normal y evita comer de más o tirar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ida el agua y los utensi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be agua de una fuente segura; si no puedes confirmarlo, pide embotellada y sin hielo. Usa un utensilio por platillo y no devuelvas a la charola lo que tocó tu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y comer fue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ac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go no estuvo bien, anota qué viste y qué decidiste. Si aparecen síntomas después de comer, hidrátate y consulta; no conviertas una experiencia en una regla para todos los lug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quina de la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nombre inventado, come fuera cinco días a la semana. Hoy duda entre la fonda vacía y el puesto con fila. Tiene una alergia diagnosticada a un ingrediente que no siempre se declara y quiere una porción que no s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quina de la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observa y qué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uesto ve que la comida se cocina al momento, que hay agua para lavarse las manos y que la fruta se pela ahí. Pregunta si el guiso lleva el ingrediente de su alergia y si puede pedir media orden. Le contestan con claridad y le muestra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quina de la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qué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come en el puesto, con agua embotellada y media orden. Al día siguiente no tiene molestias y anota el lugar, lo que pidió y la respuesta que recibió. La próxima vez no empieza de cero: ya tiene un criterio comprobado y sabe qué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se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sas que se ven en menos de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comida se cocine al momento y haya agua para lavarse la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cción al momento y el acceso a agua son señales observables de una práctica de higiene. El precio, el letrero y la antigüedad no la garant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impieza, cocción completa y agua segura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media orden; es una pregunt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 media orden es legítimo y evita comer de más o tirar comida. No es una crítica al establecimiento ni un favor que haya que jus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rción se ajusta a lo que se necesita, sin desperdicio (F-GUIAS-MX).]]></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no certifica higiene. Hay puestos cuidadosos y restaurantes con malas prácticas; lo que decide es lo que se observa y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igiene se practica, no se deduce del precio ni de la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ielo está hecho de agua. Si no sabes de dónde viene, la bebida fría no es más segura que el agua que la co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usar agua y materias primas seguras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imento tibio en vitrina → Elegir otro platillo 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os sin lavar → Señal para no comer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es una porción menor → Pedir medi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ergia diagnosticada → Preguntar ingredientes y contacto cru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se resuelve con una decisión concreta, no con una regla general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nos · momento ·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anos, agua y cocción al momento son tres señales observables. Cuando varias fallan, la decisión es cambiar de lugar, no quedarse a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impieza, cocción completa y agua segura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rsonal se lava las manos antes de servir → Señal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omida lleva horas tibia en la vitrina → Señal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e platillo se hace al momento?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s utensilios se ven limpios y secos → Señal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usa la misma tabla para crudo y cocido → Señal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edo pedir media orden?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y preguntar son dos formas de obtener información antes de decidir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lato que estuvo tibio en la vitrina porque no quiero in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rtesía no debería pesar más que una señal de riesgo. Si el plato estuvo tibio y exhibido, se elige otro; no se come para evitar in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mantener los alimentos a temperaturas seguras (F-OMS-CINCO-C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5-r01-oa06-fondas-restaurantes-y-pues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lugar donde comiste fuera. ¿Qué viste antes de sentarte y qué preguntaste? Escribe una señal que hayas notado y una pregunta que harías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mer fuer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mer fuera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mira antes de sen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sas y utensilios limpios, manos y cabello del personal, agua disponible, comida cocinada al momento y separación de crudo y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por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platillo se hace al momento, qué lleva la salsa, cómo se conserva lo que ya está hecho y si hay contacto con el ingrediente de una aler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ide una porció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diendo media orden o compartiendo. Es una pregunta normal, no una ofensa ni un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precio indica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puestos cuidadosos y restaurantes con malas prácticas. Lo que decide es lo que se observa y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comer en un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varias señales se juntan: manos sin lavar, comida tibia exhibida, crudo y cocido mezclados, plagas, mal olor o agua dud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5-r01-oa06-fondas-restaurantes-y-pues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3218" r:id="rId1"/>
    <p:sldLayoutId id="2482013219" r:id="rId2"/>
    <p:sldLayoutId id="2482013220" r:id="rId3"/>
    <p:sldLayoutId id="24820132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f681492b6ce801ea4f0711e51edbb56e178ae6c928749761.jpg"/>
  <Relationship Id="rId3" Type="http://schemas.openxmlformats.org/officeDocument/2006/relationships/hyperlink" Target="https://saludyestetica.lumbre.lat/object/sye-c25-r01-oa06-fondas-restaurantes-y-pues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5-r01-oa06-fondas-restaurantes-y-puestos" TargetMode="External"/>
  <Relationship Id="rId4" Type="http://schemas.openxmlformats.org/officeDocument/2006/relationships/hyperlink" Target="https://saludyestetica.lumbre.lat/object/sye-c25-r01-oa06-fondas-restaurantes-y-puest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5-r01-oa06-fondas-restaurantes-y-puestos" TargetMode="External"/>
  <Relationship Id="rId4" Type="http://schemas.openxmlformats.org/officeDocument/2006/relationships/hyperlink" Target="https://saludyestetica.lumbre.lat/object/sye-c25-r01-oa06-fondas-restaurantes-y-puest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5-r01-oa06-fondas-restaurantes-y-puestos" TargetMode="External"/>
  <Relationship Id="rId4" Type="http://schemas.openxmlformats.org/officeDocument/2006/relationships/hyperlink" Target="https://saludyestetica.lumbre.lat/object/sye-c25-r01-oa06-fondas-restaurantes-y-puesto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hyperlink" Target="https://saludyestetica.lumbre.lat/object/sye-c25-r01-oa06-fondas-restaurantes-y-puesto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5-r01-oa06-fondas-restaurantes-y-puestos"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nd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taur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s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5-r01-oa06-fondas-restaurantes-y-pues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dónde y qué comer fuera de casa observando higiene, preguntando por la preparación y la porción, y distinguiendo el riesgo real de la desconfianza general, sin listas de prohibid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elegir con criterio en fondas, restaurantes y puestos: qué se puede observar antes de sentarse, qué preguntar por la preparación y la porción, y cuándo es mejor no comer en un lu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er fuera · fondas · puestos · higiene · decis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en fondas, restaurantes y pues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que comen fuera de casa por trabajo, estudio o vida social. No requiere experiencia previa. Es formación general de carácter informativo: no certifica establecimientos, no sustituye una inspección sanitaria y no da atención mé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er en fondas, restaurantes y pues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una de la tarde y hay dos opciones en la misma esquina. La fonda de manteles de tela está casi vacía; el puesto de la banqueta tiene fila. Una compañera dice que en los puestos «siempre te enfermas»; otra dice que en las fondas «nunca sabes qué hay en la salsa». Ninguna de las dos ha mirado lo que se puede mirar: dónde se lavan las manos, cómo se guarda el guiso, si el plato se hace al momento o si el hielo viene de agua segura. Esta lección no elige un bando. Enseña a mirar, preguntar y decidir con la información que está delante, sin convertir el miedo ni el precio en un certificado de hig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ve antes de pe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ntarte hay información gratis. Mira la mesa: si está limpia y seca, si el menú no tiene restos, si los cubiertos se ven limpios. Mira al personal: manos, uñas, cabello recogido, ropa limpia, si toca dinero y luego comida sin lavarse. Mira el lugar: basura acumulada, animales, plagas, un baño sin agua o un lavabo que no se usa. Ninguna de esas señales, por separado, demuestra que el lugar sea seguro o inseguro; todas juntas cuentan una historia bastante clara. La higiene observable no es una garantía: un lugar impecable puede tener un error que no se ve, y un puesto humilde puede trabajar con mucho cuid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ve antes de pe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nta lo que se ve detrás del mostrador. Un guiso que se exhibe tibio y destapado, una tabla donde se corta pollo crudo junto a la verdura, un trapo que limpia la mesa y luego el plato, una salsa que se rellena sin cambiar el recipiente. No se trata de auditar la cocina ni de buscar un defecto para justificar la desconfianza: se trata de decidir con lo que tienes delante. Si lo que ves te incomoda, tienes derecho a elegir otro lugar sin dar explicaciones. Lo que sí puedes evaluar es la consistencia entre lo que ves y lo que te dicen: cuando esa consistencia no aparece, el precio o la decoración no la van a inven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manos y utensili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es la parte que más se pasa por alto. Pregunta si el agua que te sirven y el hielo son de una fuente segura; si no puedes confirmarlo, pide agua embotellada y sin hielo. El hielo también es agua, y una bebida fría con hielo dudoso no mejora por estar fría. Lo mismo vale para lavar vasos y utensilios: un vaso mal enjuagado o un plato con residuos dicen más que el menú. La OMS incluye el agua segura entre sus cinco claves de inocuidad (F-OMS-CINCO-CLAVES). Un vaso turbio o un plato con restos secos son señales que no necesitan interpret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manos y utensili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anos del personal son el otro punto crítico. Deben lavarse antes de manipular alimentos, después de tocar carne cruda, después del baño y después de tocar dinero o basura. Si no ves un lavabo o no ves que se laven, no tienes que acusar a nadie: tienes información para decidir. Los utensilios también se comparten mal: una cuchara para probar y servir, pinzas que tocan crudo y luego lo cocido, cubiertos que se reutilizan sin lavar. En un autoservicio, usa un utensilio por platillo y no devuelvas a la charola lo que ya tocó tu pla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manos y utensili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observar higiene, preguntar por la preparación y elegir con criterio; no certifica establecimientos, no sustituye una inspección sanitaria y no da atención médica. No habilita para ejercer una profesión sanit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gua, manos y utensili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ñal no condena; varias decide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uesto humilde puede ser más cuidadoso que un restaurante caro. No juzgues por el precio ni por la decoración: mira manos, agua, utensilios y cómo se conserva el alimento. Varias señales juntas son una razón para elegir otro luga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reguntas que resuelven much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platillo se hace al momento?» y «¿puedo pedir media orden?». La primera te dice cómo se cocina; la segunda te ayuda a comer la porción que necesitas sin desperdici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or la preparación y la por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no es desconfiar: es ejercer el derecho a saber qué vas a comer. Sirven preguntas concretas: ¿este platillo se hace al momento o ya está hecho?, ¿qué lleva la salsa?, ¿el pescado es del día?, ¿la verdura está cruda o cocida?, ¿el guiso se recalentó? Un establecimiento que trabaja bien puede contestar sin molestarse; si la respuesta es evasiva o el mesero no sabe, eso también es información. No hace falta interrogar a todo el mundo: con dos o tres preguntas bien elegidas basta para deci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or la preparación y la por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orción también se pregunta. Media orden, sin refresco, con tortillas aparte, con la salsa en un platillo y no encima: son formas normales de pedir y no deberían dar vergüenza. En muchos lugares la porción completa es más de lo que necesitas, y pedirla para no quedar mal termina en comida tirada o en una sobremesa incómoda. Si tienes una alergia diagnosticada, la pregunta es obligatoria: ingredientes, preparación y contacto cruzado. Si el lugar no puede responder con claridad, no es un lugar para ese platil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r por la preparación y la porción]]></a:t>
            </a:r>
          </a:p>
        </p:txBody>
      </p:sp>
      <p:pic>
        <p:nvPicPr>
          <p:cNvPr id="3" name="" descr="Cuatro miradas y una decisión">
            <a:hlinkClick r:id="rId3" tooltip="Cuatro miradas y una deci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observa antes de sentarse pesa más que la fama del lu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6-fondas-restaurantes-y-puest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criterio sin mie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comer fuera existe, pero no es binario. Depende del tipo de alimento, de cómo se conservó, de la higiene del lugar, de tu propia vulnerabilidad y de la frecuencia con que te expones. No es lo mismo un platillo cocinado al momento y servido caliente que una ensalada cruda que estuvo horas en una vitrina. Tampoco es lo mismo comer en un puesto una vez al mes que todos los días. Elegir con criterio significa mirar esas variables, no dividir el mundo entre lugares «seguros» y «peligros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criterio sin mie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edo tampoco es un buen criterio. Evitar todos los puestos no garantiza nada y puede quitarte acceso a comida buena, barata y cercana; confiar en un lugar caro sólo porque es caro tampoco garantiza higiene. La decisión razonable es preferir lo que se cocina al momento, lo que se sirve caliente, lo que tiene movimiento y lo que se puede preguntar. Añadir verdura o fruta y tomar agua segura completa la elección. Comer fuera es parte de la vida social y laboral; el objetivo es reducir el riesgo evitable, no vivir con mie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con criterio sin mie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comer fuera y la decisión que corresponde. No es una lista de lugares prohibidos: es una guía para mirar y pregun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05075"/>
                <a:gridCol w="2105025"/>
                <a:gridCol w="3505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esto tiene fila y cocina a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 alto y cocción re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ena señal; aun así mira manos y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ida está exhibida tibia y sin 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llevar horas a temperatura 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otro platillo u otro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es dónde se lavan l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igiene no se puede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o prefiere un lugar con lavab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05075"/>
                <a:gridCol w="2105025"/>
                <a:gridCol w="3505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media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orción completa es demas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ídela; no es vergüenza ni un fav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una alergia diagnost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acto cruzado es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ingredientes y preparación; si no hay respuesta clara, no lo p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se ve impecable pero el baño no tien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igiene del personal no se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señal para elegir otro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estos de la calle: riesgo real, no pán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uestos de la calle son parte de la comida mexicana y de la economía de muchas familias. También tienen riesgos concretos: agua y hielo de origen desconocido, alimentos crudos, guisos que se mantienen tibios durante horas, utensilios que se usan para todo, polvo, moscas y basura cerca. El riesgo no viene de que el puesto esté en la calle, sino de cómo se manejan esos factores. Un puesto con mucha gente, que cocina al momento y tiene agua para lavarse las manos, puede ser una mejor elección que una fonda vacía con comida exhibida desde la mañ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estos de la calle: riesgo real, no pán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bien en la calle tiene criterios prácticos: prefiere el puesto con fila y alta rotación, el que cocina frente a ti, el que pela la fruta al momento, el que mantiene los alimentos tapados y los utensilios limpios. Si ves que la persona que cobra es la misma que sirve sin lavarse las manos, o que el guiso se recalentó varias veces, tienes motivos para elegir otro puesto. No es una lista de prohibidos ni una condena a la comida callejera: es una forma de decidir con lo que ves, sin convertir la excepción en reg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estos de la calle: riesgo real, no pánico]]></a:t>
            </a:r>
          </a:p>
        </p:txBody>
      </p:sp>
      <p:pic>
        <p:nvPicPr>
          <p:cNvPr id="3" name="" descr="Tres lugares, tres cosas que vigilar">
            <a:hlinkClick r:id="rId3" tooltip="Tres lugares, tres cosas que vigila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ipo de establecimiento cambia lo que conviene mi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6-fondas-restaurantes-y-puest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comer en un lug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justifican no comer en un lugar, y no hace falta hacer un escándalo para actuar. Manos sin lavar, alimentos crudos y cocidos en la misma superficie, comida tibia exhibida durante mucho tiempo, olor anormal, plagas, personal visiblemente enfermo, utensilios sucios o agua que no parece segura. Una sola señal puede tener una explicación; varias juntas son una razón suficiente para elegir otro lugar. Si ya te sentaste, puedes pedir sólo una bebida embotellada o irte; no estás obligado a comer para no incomod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comer en un lug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omer aparecen diarrea, vómito, fiebre o dolor abdominal, hidrátate y busca valoración, sobre todo si hay sangre, deshidratación o si se trata de una persona vulnerable. No conviertas una mala experiencia en una regla universal: lo que falló fue una práctica concreta, no toda la comida de la calle. Los protocolos internos de cada establecimiento son configurables por el establecimiento; esta lección no certifica ninguno ni sustituye una inspección sanitaria. Lo que sí puedes hacer es observar, preguntar y decidir con la información disponi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antes de senta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 con la vista la mesa, el mostrador, las manos del personal y el lugar donde se lava lo que se usa. No busques un defecto: busca información para decid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prepa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el platillo se hace al momento, qué lleva la salsa y cómo se conserva lo que ya está hecho. Dos preguntas concretas valen más que una lista de sospech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o cocinado y cal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fiere lo que se cocina frente a ti o se sirve caliente, y los lugares con movimiento. Si el platillo que quieres estuvo tibio y exhibido, elige ot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la por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media orden o comparte si la porción completa es demasiada. Preguntar por la porción es normal y evita comer de más o tirar com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el agua y los utensili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be agua de una fuente segura; si no puedes confirmarlo, pide embotellada y sin hielo. Usa un utensilio por platillo y no devuelvas a la charola lo que tocó tu pla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Procedimiento: elegir y comer fuer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accio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no estuvo bien, anota qué viste y qué decidiste. Si aparecen síntomas después de comer, hidrátate y consulta; no conviertas una experiencia en una regla para todos los luga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Caso trabajado: la esquina de las dos opcion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come fuera cinco días a la semana. Hoy duda entre la fonda vacía y el puesto con fila. Tiene una alergia diagnosticada a un ingrediente que no siempre se declara y quiere una porción que no sob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Caso trabajado: la esquina de las dos opcion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bserva y qué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uesto ve que la comida se cocina al momento, que hay agua para lavarse las manos y que la fruta se pela ahí. Pregunta si el guiso lleva el ingrediente de su alergia y si puede pedir media orden. Le contestan con claridad y le muestran el enva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no comer en un lugar · Caso trabajado: la esquina de las dos opcion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qué regi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come en el puesto, con agua embotellada y media orden. Al día siguiente no tiene molestias y anota el lugar, lo que pidió y la respuesta que recibió. La próxima vez no empieza de cero: ya tiene un criterio comprobado y sabe qué pregun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comer en un lugar]]></a:t>
            </a:r>
          </a:p>
        </p:txBody>
      </p:sp>
      <p:pic>
        <p:nvPicPr>
          <p:cNvPr id="3" name="" descr="Checklist antes de sentarte">
            <a:hlinkClick r:id="rId3" tooltip="Checklist antes de sentart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sas que se ven en menos de un minu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5-r01-oa06-fondas-restaurantes-y-puesto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ecio con higiene. Un lugar caro puede tener malas prácticas y un puesto humilde puede ser cuidadoso. Lo que decide es lo que ves y lo que te contestan, no la cuen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zgar por la apariencia del puesto. La calle no es sinónimo de riesgo ni la mesa con mantel de seguridad. Mira manos, agua, utensilios y conservación antes de condenar o confi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por la porción. Pedir la orden completa para no quedar mal termina en comida tirada o en exceso. Media orden es una pregunta nor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algo tibio por no incomodar. Si el platillo estuvo exhibido y tibio, elige otro. La cortesía no compensa una decisión que ya te incomo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tillo se cocina al momento y se sirve caliente, es mejor opción que uno exhibido tib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confirmar que el agua y el hielo son seguros, pide embotellada y sin hie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arias señales de higiene fallan, elige otro lugar sin necesidad de explicar por qué.]]></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orción completa es demasiada, pide media orden o compar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alergia diagnosticada y no hay respuesta clara sobre ingredientes, no pidas ese platil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después de comer aparecen diarrea, vómito, fiebre, dolor abdominal intenso, sangre en las heces o signos de deshidratación, sobre todo en embarazo, lactancia, menores de edad, adultos mayores o personas con defensas bajas. Si tienes una alergia diagnosticada y tras una comida aparecen ronchas, hinchazón de labios o garganta o dificultad para respirar, acude a atención de urgencia. Esta lección no diagnostica, no indica tratamiento y no certifica la higiene de ningún establecimiento; sólo enseña a observar y pregun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es información útil sobre la higiene de un pues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uesto sea nuevo y tenga letrero grand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omida se cocine al momento y haya agua para lavarse las man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ecio sea más alto que el de la competenc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dueño tenga muchos años en el bar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res una porción más pequeña. ¿Qué hace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la orden completa y dejar la mitad.]]></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media orden; es una pregunta norm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omer para no ofender al dueñ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dos platos y compartir con alguien que no tiene hamb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ugar más caro es siempre más seguro que un puesto de la cal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ielo también puede ser una fuente de agua no seg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imento tibio en vitri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os sin lav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es una porción men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ergia diagnostic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ñal para no comer ahí]]></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media ord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ingredientes y contacto cruz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otro platillo o lug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sentarte, mira las ___ y el agua; pregunta si el plato se hace al ___. Si varias señales se juntan, elige otro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aporta a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higien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riesg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úti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rsonal se lava las manos antes de servi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mida lleva horas tibia en la vitri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platillo se hace al mom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s utensilios se ven limpios y sec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usa la misma tabla para crudo y coc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edo pedir media orde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se deja llevar por la incomodid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ro si el personal se lava las manos antes de servir.]]></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si el guiso se hizo hoy y si lleva el ingrediente que me da alergi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lato que estuvo tibio en la vitrina porque no quiero incomoda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o media orden y agua embotellada sin hielo.]]></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lgo no me parece, elijo otro lugar sin dar explicacion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6-fondas-restaura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5-r01-oa06-fondas-restaura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6-fondas-restaura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5-r01-oa06-fondas-restaura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5-r01-oa06-fondas-restauran-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5-r01-oa06-fondas-restaura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5-r01-oa06-fondas-restaura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5-r01-oa06-fondas-restauran-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señales de higiene, preguntas útiles y cuándo cambiar de lug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ituaciones y elige la decisión que corresponde a cada u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lugar donde comiste fuera. ¿Qué viste antes de sentarte y qué preguntaste? Escribe una señal que hayas notado y una pregunta que harías la próxima vez.]]></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er fuera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agua, utensilios y 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al momento? ¿Qué ll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la que necesitas, no la que impres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la práctica, no d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varias señales fallan, cambiar de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mer fuera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5-r01-oa06-fondas-restaurantes-y-puesto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mira antes de sentar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sas y utensilios limpios, manos y cabello del personal, agua disponible, comida cocinada al momento y separación de crudo y coci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por la prepar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platillo se hace al momento, qué lleva la salsa, cómo se conserva lo que ya está hecho y si hay contacto con el ingrediente de una alerg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ide una porción men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diendo media orden o compartiendo. Es una pregunta normal, no una ofensa ni un fav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precio indica higien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puestos cuidadosos y restaurantes con malas prácticas. Lo que decide es lo que se observa y se pregun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comer en un lug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sin mie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varias señales se juntan: manos sin lavar, comida tibia exhibida, crudo y cocido mezclados, plagas, mal olor o agua dudo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fuera se decide con cuatro miradas: manos, agua, utensilios y conservación. Después se pregunta lo que no se ve: si el plato se hace al momento, qué lleva y qué porción necesitas. Si varias señales fallan, se elige otro lugar sin drama. Ni el precio ni la calle ni la fama son certificados de higiene: la información está delante y las preguntas son legítimas. Con eso se come fuera con criterio, no con mie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CINCO-CLAVES · OMS, Five keys to safer food (cinco claves para la inocuidad de los alimentos) · https://www.who.int/activities/promoting-safe-food-handling/five-key-to-safer-food · consulta: 2026-10-25 · alcance: Alcance internacional: limpieza, separación de crudo y cocido, cocción completa, temperaturas seguras y agua segura. No fija tiempos ni temperaturas por alimento ni certifica establecimient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base de alimentos mínimamente procesados y variedad. No trata higiene de establecimientos ni fija porcion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recomendaciones contextuales y multinivel sobre alimentación saludable y sostenible. No es una guía de inspección sanitaria ni certifica establecimien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5-r01-oa06-fondas-restaurantes-y-puestos"/>
              </a:rPr>
              <a:t><![CDATA[Comer en fondas, restaurantes y pues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ALCANCE · Regla editorial de la casa: capas A, B y C · consulta: 2026-10-25 · alcance: Buena práctica general (A), requisito mexicano con fuente vigente verificada (B) y procedimiento configurable por el establecimiento (C). Esta lección trabaja en A y deja en C los protocolos internos de cada establecimient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2026-10-26T06:42:25Z</dcterms:created>
  <dcterms:modified xsi:type="dcterms:W3CDTF">2026-10-26T06:42:25Z</dcterms:modified>
  <dc:title>Comer en fondas, restaurantes y puestos</dc:title>
  <dc:description>Presentación editable del OA «Comer en fondas, restaurantes y puestos». Enlace: https://saludyestetica.lumbre.lat/object/sye-c25-r01-oa06-fondas-restaurantes-y-puestos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