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5-desayunos-cenas-y-comida-para-llev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ayunos, cenas y comida para llev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ayunos de cinco minutos: ensamblar, no cocinar»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nas ligeras pero suficiente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nas ligeras pero suficiente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nas ligeras pero suficiente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onchera con frío segur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noche a la lonch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que la comida llegue en condiciones a la hora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ipientes y separación de alimento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en no desayuna: opciones sin forz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comidas y su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no es la receta, sino lo que cada momento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desayunos, tres cenas y una plantilla de loncher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es comidas resuelt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tres desayunos y tres c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oge combinaciones que te gusten y que puedas preparar en el tiempo real que tienes. Que cada una tenga una base, una proteína y una verdura o fruta, sin recetas complic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es comidas resuelt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para las piezas, no los plat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ce huevos, lava fruta, deja verdura cortada y una base cocida. La noche anterior se ensambla; no se cocina un menú completo para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es comidas resuelt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nfría lo que debe ir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rda en el refrigerador la comida de la lonchera y deja que se enfríe antes de cerrar. Lo caliente va en termo aparte, no junto a lo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es comidas resuelt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mpaca con frío y s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bolsa térmica con acumulador, envases que sellen y espacios separados para crudo, cocido y aderezos. Los cubiertos van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es comidas resuelt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suelve el día sin des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tienes hambre temprano, elige una primera toma pequeña para media mañana y asegura que la comida y la cena sean suficientes. No compenses saltándote otr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es comidas resuelt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ajusta un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empacaste, qué volvió sin comerse y qué compraste a mediodía. Al final de la semana cambia una sola cosa: la verdura, el envase o el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ochila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aniela, nombre inventado, sale a las seis y media, come a mediodía en la calle y cena a las nueve. Tiene veinte minutos por la noche y un refrigerador pequeño. Quiere dejar de decidir con hambre, no seguir una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ochila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tres desayunos de dos piezas y tres cenas de ensamblado. La noche anterior cuece dos huevos, lava fruta y deja una porción de verdura. La lonchera lleva bolsa térmica con una botella congelada y dos envases: uno para la comida y otro para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ochila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a semana anota qué empacó y qué volvió. Descubre que la ensalada se cansa y que la fruta sí se come; la siguiente semana cambia la ensalada por verdura asada y deja la fruta entera. No cambia todo el plan: cambia un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la lonch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 antes de cerrar la bolsa, no al medio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s piezas estén listas para ensamblar y no haya que coc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apidez sale de la preparación previa: fruta lavada, huevo cocido, yogur adelante. Un desayuno de cinco minutos se ensambla; no se cocina des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solver la comida con lo que ya está listo evita que la mañana se resuelva con café y nada más (F-OMS-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5-desayunos-cenas-y-comida-para-llev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jó con hambre a las dos horas y empujó a p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igera no es lo mismo que escasa. Si la cena no sostiene, falta proteína, verdura o una porción suficiente; la hora no es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cena suficiente incluye alimentos variados y no se compensa picando después (F-GUIAS-M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5-desayunos-cenas-y-comida-para-lleva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igera describe la preparación y la digestión, no la cantidad de grupos. Un caldo con verdura y pollo o una quesadilla con ensalada pueden ser ligeros y sufic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uficiencia se juega en el conjunto del día, no en un solo plato (F-GUIAS-M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5-desayunos-cenas-y-comida-para-lleva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olsa retrasa el cambio de temperatura, pero no produce frío. Sin acumulador o botella congelada, la comida se acerca a la temperatura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mantener los alimentos a temperaturas seguras exige una fuente de frío, no sólo un envase (F-OMS-CINCO-CLA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5-desayunos-cenas-y-comida-para-llev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 hay hambre temprano → Primera toma pequeña a medi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ena no sostiene → Agregar proteína y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hay forma de mantener frío → Elegir alimentos que no lo necesi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salsa se derrama → Envase aparte que cierre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oblema se resuelve con una decisión de logística, no con una dieta (F-OMS-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5-desayunos-cenas-y-comida-para-llev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ía · crudo ·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río, la separación y el cierre son las tres condiciones que evitan que la lonchera se convierta en un problema antes del medio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separar crudo y cocido y mantener temperaturas seguras (F-OMS-CINCO-CLA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5-desayunos-cenas-y-comida-para-llev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acar la comida fría del refrigerador → Antes de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oner el acumulador en la bolsa térmica → Antes de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parar el aderezo de la ensalada → En la moch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o dejar la bolsa al sol → En la moch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qué volvió sin comerse → Al 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var el envase que llevó comida → Al 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onchera se decide antes de salir y se evalúa al volver; el mediodía sólo ejec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5-desayunos-cenas-y-comida-para-lleva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jo la comida caliente junto a la fruta, sin acumul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Juntar comida caliente y fruta sin fuente de frío deja ambos alimentos en un rango incómodo. Lo caliente va en termo aparte y lo frío con acumul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mantener los alimentos a temperaturas seguras (F-OMS-CINCO-CLA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5-desayunos-cenas-y-comida-para-lleva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u última semana: ¿cuántas comidas se decidieron con hambre y prisa? Escribe los tres desayunos y las tres cenas que sí podrías preparar, y marca cuál necesita frío en la lonch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tres com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tres com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un desayuno de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o tres piezas listas: un cereal o harina, una proteína y una fruta o verdura. Se ensambla en la mañana porque la noche anterior quedó pr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cena es ligera pero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e prepara rápido, incluye proteína y verdura y deja satisfecho hasta la mañana. Ligera no es es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ecesita una lonchera con frío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olsa térmica, acumulador o botella congelada, comida que sale fría del refrigerador y un lugar sin sol ni c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separan lo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rudo aparte de cocido, aderezo aparte de la ensalada, cubiertos en estuche y envases que sellan. Lo caliente va en term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no des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egir una primera toma pequeña a la hora en que aparezca el hambre y asegurar que la comida y la cena sean suficientes. No compensar saltándose otr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5-desayunos-cenas-y-comida-para-llev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5182" r:id="rId1"/>
    <p:sldLayoutId id="2482105183" r:id="rId2"/>
    <p:sldLayoutId id="2482105184" r:id="rId3"/>
    <p:sldLayoutId id="24821051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73390256eaa82aea0cc5041190f3ff9109baf6e4ed0ce871.jpg"/>
  <Relationship Id="rId3" Type="http://schemas.openxmlformats.org/officeDocument/2006/relationships/hyperlink" Target="https://saludyestetica.lumbre.lat/object/sye-c25-r01-oa05-desayunos-cenas-y-comida-para-llev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5-r01-oa05-desayunos-cenas-y-comida-para-llevar" TargetMode="External"/>
  <Relationship Id="rId4" Type="http://schemas.openxmlformats.org/officeDocument/2006/relationships/hyperlink" Target="https://saludyestetica.lumbre.lat/object/sye-c25-r01-oa05-desayunos-cenas-y-comida-para-llevar"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5-r01-oa05-desayunos-cenas-y-comida-para-llevar" TargetMode="External"/>
  <Relationship Id="rId4" Type="http://schemas.openxmlformats.org/officeDocument/2006/relationships/hyperlink" Target="https://saludyestetica.lumbre.lat/object/sye-c25-r01-oa05-desayunos-cenas-y-comida-para-llevar"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5-r01-oa05-desayunos-cenas-y-comida-para-llevar" TargetMode="External"/>
  <Relationship Id="rId4" Type="http://schemas.openxmlformats.org/officeDocument/2006/relationships/hyperlink" Target="https://saludyestetica.lumbre.lat/object/sye-c25-r01-oa05-desayunos-cenas-y-comida-para-llevar"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hyperlink" Target="https://saludyestetica.lumbre.lat/object/sye-c25-r01-oa05-desayunos-cenas-y-comida-para-llevar"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5-desayunos-cenas-y-comida-para-llevar"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ayu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e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i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5-r01-oa05-desayunos-cenas-y-comida-para-llev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desayunos rápidos, cenas suficientes y una lonchera con frío seguro, eligiendo recipientes y separando alimentos, y decidir qué hacer cuando no se desayuna, sin recetas dietéticas ni gramaj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las tres comidas que más se resuelven con prisa: qué desayunar en cinco minutos, cómo dejar una cena ligera que sostenga y cómo empacar comida para llevarla sin perder el frío ni mezclar crudo con coci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sayuno · cena · lonchera · comida para llevar · organiz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ayunos, cenas y comida para llev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que organizan la comida de su casa y comen fuera o en el trabajo. No requiere experiencia previa. Es formación general de carácter informativo: no prescribe menús, no fija gramos ni caloría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ayunos, cenas y comida para llev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seis y veinte de la mañana. Daniela —caso ficticio, nombre inventado— llena un termo de café, guarda una manzana en la mochila y sale. A mediodía compra algo en la calle; a las nueve llega a casa con hambre y cena cereal frente a la pantalla. No le falta información sobre alimentación: le faltan tres decisiones tomadas antes, cuando todavía había tiempo. La lonchera que nunca prepara, el desayuno que no sabe qué poner y la cena que resuelve con lo primero que encuentra son el mismo problema: comidas que se deciden con prisa. Esta lección las decide por adelantado, con cinco minutos y un recipiente que cierra bi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ayunos de cinco minutos: ensamblar, no coc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ayuno de cinco minutos no se cocina: se ensambla. La diferencia está en tener las piezas listas y no en encontrar una receta rápida. Una combinación que funciona casi siempre tiene un cereal o una harina —avena, pan, tortilla—, una fuente de proteína —huevo cocido, yogur natural, queso, frijol— y una fruta o verdura. No hace falta que estén los tres grupos en todas las casas ni que el desayuno sea el más importante del día: hace falta que no se resuelva con café y nada más porque no había nada a la ma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ayunos de cinco minutos: ensamblar, no coc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che anterior se dejan las piezas en el mismo lugar: el huevo cocido en un recipiente, la fruta lavada, el yogur adelante, la avena medida. Con eso, la mañana sólo ensambla. Tres combinaciones escritas en la puerta del refrigerador evitan la pregunta de cada día: avena con yogur y fruta; tortilla con frijol y queso; pan con huevo y jitomate. Si el desayuno es lo único que alcanzas, que tenga al menos dos piezas y no sólo una bebida. Y si un día no hay tiempo, el plan B es una fruta y un lácteo, no quedarse sin comer hasta la comida. El objetivo no es lucirse: es que la decisión ya esté tomada cuando suena la alar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nas ligeras pero suficient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gera» no significa poca cosa. Una cena ligera es la que se prepara rápido, se digiere con comodidad y deja satisfecho hasta la mañana; una cena insuficiente es la que se resuelve con un pan y deja con hambre a las once. La diferencia está en incluir proteína y verdura, no en eliminar el cereal. Un caldo con verdura y pollo, una quesadilla con ensalada, una tortilla con frijol y huevo o las sobras de la comida con verdura fresca cumplen mejor que un plato grande de sólo pasta o sólo pan. Tampoco hace falta cocinar dos veces: si la comida dejó una porción, esa porción es la ce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nas ligeras pero suficient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ena se decide antes de llegar a casa, igual que el desayuno. Si el trabajo termina tarde, conviene dejar una base lista y una verdura lavada; si la cena se hace a las nueve, se hace en dos pasos y no en cinco. Cenar tarde no es un delito y no necesita compensación: lo que no funciona es llegar sin nada previsto y decidir con hambre. Si la cena habitual deja con hambre todas las noches, el ajuste es agregar proteína o verdura, no acostumbrarse a picar después. Y si el hambre aparece antes de llegar, una fruta o un yogur en el camino evitan que la cena se decida con desesper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nas ligeras pero suficient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resolver tres comidas con decisiones previas y a empacar con frío seguro; no prescribe menús, no fija gramos ni caloría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lonchera sin frío no es una lonchera segur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bolsa térmica sola no mantiene frío: necesita un acumulador o una botella congelada. Si no puedes garantizar la cadena de frío, elige alimentos que no la necesiten; no confíes en que la comida aguante por haberla preparado en ca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nas ligeras pero suficient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botella congelada hace dos trabajo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botella de agua congelada dentro de la bolsa térmica ayuda a mantener frío y, al mediodía, es agua para beber. Si sobra, vuelve al congelador para el día sigui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onchera con frío segu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río no se improvisa a mediodía. Una lonchera con comida que debe mantenerse fría necesita una bolsa térmica y un acumulador de frío, o una botella congelada que haga ese papel. La comida sale del refrigerador fría, se empaca en el último momento y no se deja al sol, en el asiento del coche ni cerca de una fuente de calor. La bolsa no es un refrigerador portátil: sólo retrasa el aumento de temperatura, y por eso importa cuánto tiempo pasa desde que se empaca hasta que se come. Si el trayecto es largo, la bolsa va en el lugar más fresco y no se abre hasta la hora de com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onchera con frío segu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mperatura también se decide al empacar. Lo que va caliente va en un termo o en un recipiente térmico aparte, no junto a lo frío; lo que va frío no se mezcla con lo que está a temperatura ambiente. Si no puedes garantizar frío hasta la hora de comer, elige alimentos que no lo necesiten: fruta entera, pan, tortilla, frutos secos o un envase industrial cerrado. No es una renuncia: es elegir el menú que el transporte puede sostener. Y si la comida pasó la mañana al sol, no se come por haberla preparado con cariñ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onchera con frío seguro]]></a:t>
            </a:r>
          </a:p>
        </p:txBody>
      </p:sp>
      <p:pic>
        <p:nvPicPr>
          <p:cNvPr id="3" name="" descr="De la noche a la lonchera">
            <a:hlinkClick r:id="rId3" tooltip="De la noche a la loncher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que la comida llegue en condiciones a la hora de com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5-desayunos-cenas-y-comida-para-llevar"/>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pientes y separación de alimen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cipiente es parte de la decisión. Uno que cierra bien evita que la salsa se derrame sobre la fruta y que la mochila termine con olor a comida; uno con divisiones separa lo húmedo de lo seco; uno del tamaño de una comida evita servir de más y tener que guardar sobras fuera de casa. El vidrio templado y algunos plásticos aptos para alimentos resisten el transporte, pero lo importante es que la tapa selle y que el envase se pueda lavar bien. Un recipiente que no se puede limpiar a fondo no es un buen recipien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pientes y separación de alimen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paración evita dos problemas distintos: que se mezclen sabores y que se cruce la contaminación. Lo crudo y lo cocido van en envases separados, aunque los dos estén fríos; el aderezo va aparte de la ensalada; los cubiertos van en un estuche o envueltos, no sueltos con la comida. Un envase que llevó carne cruda no se reutiliza para la fruta sin lavarlo con agua y jabón. Tampoco se empaca comida caliente en el mismo espacio que la fría: el calor de una calienta la otra y arruina el esfuerzo de las d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pientes y separación de alimen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de desayuno, cena y lonchera, con la decisión que corresponde. Sin recetas, gramos ni planes individu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771775"/>
                <a:gridCol w="2095500"/>
                <a:gridCol w="3248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tiempo de desayu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café y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una combinación de dos piezas lista desde la noche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las nueve la cena se resuelve con lo primero que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mbre y cansancio deci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una base y una verdura listas; la cena se ensamb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ida se calentó en la mochi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ubo frío su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bolsa térmica y acumulador; no la dejes al s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771775"/>
                <a:gridCol w="2095500"/>
                <a:gridCol w="3248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alsa se derram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cipiente no s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aca líquidos aparte y usa contenedores con tapa fi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esayunas y llegas con mucha hambre a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mera toma del día fue a medio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lanta una toma pequeña o asegura una comida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 compras a medio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onchera no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una plantilla de tres opciones que sí te gust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en no desayuna: opciones sin forz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sayunar no es una falta ni una virtud. Hay personas que no tienen hambre temprano y forzarse un plato grande les sienta peor que esperar; otras desayunan porque lo necesitan para rendir. Esta lección no convierte el desayuno en una obligación. Si no desayunas, la decisión no es saltarte el día entero: es elegir la primera toma a la hora en que de verdad tengas hambre, aunque sea media mañana, y asegurar que la comida y la cena sean suficientes. Lo que no sirve es pasar la mañana con café, llegar a la comida con hambre extrema y comer de má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en no desayuna: opciones sin forz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ien no desayuna, las opciones pequeñas funcionan mejor que los platos heroicos: un yogur, una fruta, una tortilla con queso, un vaso de leche o un puñado de avena. También sirve adelantar la comida o llevar algo para la primera pausa. Lo que conviene revisar es la suma del día: si no desayunas y luego llegas con mucha hambre a la comida, el problema no es la falta de desayuno sino la falta de una primera toma. Si la falta de apetito es persistente, se acompaña de pérdida de peso, náuseas o dificultad para comer, consulta: eso ya no es una preferencia de horar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en no desayuna: opciones sin forzar]]></a:t>
            </a:r>
          </a:p>
        </p:txBody>
      </p:sp>
      <p:pic>
        <p:nvPicPr>
          <p:cNvPr id="3" name="" descr="Tres comidas y su criterio">
            <a:hlinkClick r:id="rId3" tooltip="Tres comidas y su criteri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no es la receta, sino lo que cada momento necesi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5-desayunos-cenas-y-comida-para-llevar"/>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desayunos, tres cenas y una plantilla de lonche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riedad no exige siete opciones distintas. Tres desayunos y tres cenas que te gusten y que puedas preparar son suficientes para una semana; se rotan y se repiten sin culpa. La lista de compras sale de esas seis combinaciones, más lo que se necesita para las loncheras. Si una combinación se repite dos veces, no es monotonía: es una decisión que ya funciona. Lo que sí conviene evitar es tener diez ideas y ninguna lista: al final se compra de más y se cocina lo primero que aparece. La rotación también reduce el desperdicio, porque se compra lo que de verdad se va a cocin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desayunos, tres cenas y una plantilla de lonche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lantilla de lonchera se escribe una vez: una base, una proteína, una verdura o fruta y un aderezo aparte. Con esa estructura se arman variantes sin pensar demasiado. El registro de la semana es de tres columnas: qué se empacó, qué volvió sin comerse y qué se compró a mediodía. Esa información dice más que un menú perfecto: muestra qué transporte funciona, qué comida se cansa y qué día conviene dejar un plan B. Ajusta una sola cosa por semana, no la lonchera entera. Si no hay tiempo ni para eso, elige una sola columna y anótala durante siete d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desayunos, tres cenas y una plantilla de lonchera · Procedimiento: tres comidas resueltas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tres desayunos y tres cen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oge combinaciones que te gusten y que puedas preparar en el tiempo real que tienes. Que cada una tenga una base, una proteína y una verdura o fruta, sin recetas complicad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desayunos, tres cenas y una plantilla de lonchera · Procedimiento: tres comidas resueltas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s piezas, no los platill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ce huevos, lava fruta, deja verdura cortada y una base cocida. La noche anterior se ensambla; no se cocina un menú completo para cada dí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desayunos, tres cenas y una plantilla de lonchera · Procedimiento: tres comidas resueltas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fría lo que debe ir frí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en el refrigerador la comida de la lonchera y deja que se enfríe antes de cerrar. Lo caliente va en termo aparte, no junto a lo frí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desayunos, tres cenas y una plantilla de lonchera · Procedimiento: tres comidas resueltas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aca con frío y separa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bolsa térmica con acumulador, envases que sellen y espacios separados para crudo, cocido y aderezos. Los cubiertos van apar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desayunos, tres cenas y una plantilla de lonchera · Procedimiento: tres comidas resueltas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uelve el día sin desayun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ienes hambre temprano, elige una primera toma pequeña para media mañana y asegura que la comida y la cena sean suficientes. No compenses saltándote otra comi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desayunos, tres cenas y una plantilla de lonchera · Procedimiento: tres comidas resueltas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ajusta una cos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empacaste, qué volvió sin comerse y qué compraste a mediodía. Al final de la semana cambia una sola cosa: la verdura, el envase o el horar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desayunos, tres cenas y una plantilla de lonchera · Caso trabajado: la mochila de Daniel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aniela, nombre inventado, sale a las seis y media, come a mediodía en la calle y cena a las nueve. Tiene veinte minutos por la noche y un refrigerador pequeño. Quiere dejar de decidir con hambre, no seguir una die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desayunos, tres cenas y una plantilla de lonchera · Caso trabajado: la mochila de Daniel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tres desayunos de dos piezas y tres cenas de ensamblado. La noche anterior cuece dos huevos, lava fruta y deja una porción de verdura. La lonchera lleva bolsa térmica con una botella congelada y dos envases: uno para la comida y otro para la fru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desayunos, tres cenas y una plantilla de lonchera · Caso trabajado: la mochila de Daniel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a semana anota qué empacó y qué volvió. Descubre que la ensalada se cansa y que la fruta sí se come; la siguiente semana cambia la ensalada por verdura asada y deja la fruta entera. No cambia todo el plan: cambia una piez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desayunos, tres cenas y una plantilla de lonchera]]></a:t>
            </a:r>
          </a:p>
        </p:txBody>
      </p:sp>
      <p:pic>
        <p:nvPicPr>
          <p:cNvPr id="3" name="" descr="Checklist de la lonchera">
            <a:hlinkClick r:id="rId3" tooltip="Checklist de la loncher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 antes de cerrar la bolsa, no al medio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5-desayunos-cenas-y-comida-para-llevar"/>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cena ligera con cena insuficiente. Una cena de sólo pan o sólo fruta deja con hambre y empuja a picar. Ligera es fácil de preparar, no escasa: lleva proteína y verdur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acar caliente y confiar en la bolsa térmica. La bolsa retrasa el cambio de temperatura, no lo impide. Lo caliente va en termo aparte y lo frío sale del refrigerador al momento de empaca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zclar crudo y cocido en el mismo espacio. Aunque los dos estén fríos, el contacto y los jugos cruzan contaminación. Se usan envases separados y se lava lo que tocó lo cru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zar un desayuno grande a quien no tiene hambre. Un plato que no apetece se abandona o se compensa mal. Mejor una primera toma pequeña a la hora real y comidas suficientes despué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esayuno tiene que salir en cinco minutos, elige dos piezas listas y no una receta nuev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ena deja con hambre, agrega proteína o verdura antes de agregar postr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lonchera no puede mantener frío, cambia el menú por alimentos que no lo necesite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desayunas, la primera toma se mueve a la hora real; no se elimina la comi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vuelve sin comerse dos veces, cambia esa pieza y no la lonchera comple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valoración profesional si la falta de apetito es persistente, si hay pérdida de peso sin explicación, náuseas, dolor al tragar o cambios en el gusto que impidan comer. También si hay embarazo o lactancia, diabetes tratada, enfermedad renal o hepática, o si se come fuera de casa con mucha frecuencia y se quiere ajustar la alimentación a una condición diagnosticada. Si después de una comida aparecen diarrea, vómito, fiebre o dolor abdominal intenso, hidrátate y consulta; no te automediques. Esta lección no sustituye una consulta ni indica tratami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que un desayuno sea realmente de cinco minuto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enga pocos ingredientes y mucha azúca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s piezas estén listas para ensamblar y no haya que cocina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pueda comer mientras camina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lleve proteína para que sea rápi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señal de que una cena fue ligera pero insuficien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preparó en menos de veinte minuto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tenía postr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ó con hambre a las dos horas y empujó a picar.]]></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comió después de las nue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ena ligera puede ser una cena comple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bolsa térmica mantiene la comida fría aunque no lleve acumulador de frí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decis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hay hambre tempran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ena no sostien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hay forma de mantener frí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salsa se derram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gregar proteína y verdur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gir alimentos que no lo necesit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vase aparte que cierre bie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imera toma pequeña a media maña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lonchera segura lleva la comida ___ y un acumulador de frío; lo ___ se empaca separado de lo cocido, y los líquidos van en un envase que ___ bi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en que s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sali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mochil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volv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car la comida fría del refrigerado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oner el acumulador en la bolsa térmic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parar el aderezo de la ensala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dejar la bolsa al so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qué volvió sin comers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var el envase que llevó comid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lonchera deja de ser segur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co la comida fría del refrigerador al momento de empac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ngo una botella congelada dentro de la bolsa térmic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o la comida caliente junto a la fruta, sin acumulado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paro el aderezo en un envase que cierr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volver, lavo el envase que llevó comi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5-desayunos-cena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5-desayunos-cena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5-desayunos-cena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5-desayunos-cena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5-r01-oa05-desayunos-cenas-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5-r01-oa05-desayunos-cena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5-r01-oa05-desayunos-cena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5-r01-oa05-desayunos-cena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resolver desayuno, cena y lonchera con decisiones previas.]]></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as tres comidas y elige una sola pieza para cambiar esta sema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u última semana: ¿cuántas comidas se decidieron con hambre y prisa? Escribe los tres desayunos y las tres cenas que sí podrías preparar, y marca cuál necesita frío en la loncher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tres comi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yuno de cinco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listas para ensamblar, no receta 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a lig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ácil de preparar y suficiente hasta la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nchera seg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ío, envases que sellan y crudo s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sin des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toma pequeña a la hor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empacó, qué volvió y qué se comp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tres comid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5-r01-oa05-desayunos-cenas-y-comida-para-llevar"/>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sin pris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un desayuno de cinco minut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sin pris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o tres piezas listas: un cereal o harina, una proteína y una fruta o verdura. Se ensambla en la mañana porque la noche anterior quedó prepar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sin pris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cena es ligera pero suficien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sin pris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e prepara rápido, incluye proteína y verdura y deja satisfecho hasta la mañana. Ligera no es escas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sin pris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ecesita una lonchera con frío segur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sin pris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olsa térmica, acumulador o botella congelada, comida que sale fría del refrigerador y un lugar sin sol ni calo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sin pris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separan los aliment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sin pris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rudo aparte de cocido, aderezo aparte de la ensalada, cubiertos en estuche y envases que sellan. Lo caliente va en termo apar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sin pris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no desayun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sin pris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egir una primera toma pequeña a la hora en que aparezca el hambre y asegurar que la comida y la cena sean suficientes. No compensar saltándose otra comi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yunar, cenar y llevar comida no se resuelven con una receta: se resuelven con piezas listas, un recipiente que cierra y una fuente de frío. Elige tres desayunos y tres cenas, deja la lonchera armada la noche anterior y revisa al volver qué funcionó. Si no desayunas, mueve la primera toma a la hora real y asegura el resto del día. Con eso, el mediodía deja de ser una emergencia y la cena deja de ser una sorpres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base de alimentos mínimamente procesados, variedad y contexto de la alimentación saludable. No fija menús, gramos ni horari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recomendaciones contextuales y multinivel sobre alimentación saludable y sostenible. No fija porciones individuales ni tiempos de conserv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CINCO-CLAVES · OMS, Five keys to safer food (cinco claves para la inocuidad de los alimentos) · https://www.who.int/activities/promoting-safe-food-handling/five-key-to-safer-food · consulta: 2026-10-25 · alcance: Alcance internacional: limpieza, separación de crudo y cocido, cocción completa, temperaturas seguras y agua segura. No fija tiempos ni temperaturas por alimen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5-desayunos-cenas-y-comida-para-llevar"/>
              </a:rPr>
              <a:t><![CDATA[Desayunos, cenas y comida para lle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 consulta: 2026-10-25 · alcance: Buena práctica general (A), requisito mexicano con fuente vigente verificada (B) y procedimiento configurable por el establecimiento (C). Esta lección trabaja en A y remite a B cuando existe norma o etiqueta.]]></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2026-10-27T08:15:09Z</dcterms:created>
  <dcterms:modified xsi:type="dcterms:W3CDTF">2026-10-27T08:15:09Z</dcterms:modified>
  <dc:title>Desayunos, cenas y comida para llevar</dc:title>
  <dc:description>Presentación editable del OA «Desayunos, cenas y comida para llevar». Enlace: https://saludyestetica.lumbre.lat/object/sye-c25-r01-oa05-desayunos-cenas-y-comida-para-llevar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