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cina por tandas y conservación segura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cina por tandas y conservación segura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se puede cocinar en tanda y qué se disfruta recién hecho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friar rápido antes de refrigerar» (2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friar rápido antes de refrigerar» (3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friar rápido antes de refrigerar» (4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evera y congelador: la etiqueta manda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olla al plato, sin ata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que separan una tanda bien resuelta de un envase olvi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alentar una sola vez, y sólo la porc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nos, utensilios y superfici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Qué aguanta una tanda y qué se sirve al mo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textura y el agua de cada preparación deciden más que la rec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tiquetar con fecha y rota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Calcula por por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cocinar, decide cuántas comidas quieres resolver y cuánto espacio real tiene el refrigerador. La tanda se dimensiona por comidas y por espacio, no por el tamaño de la o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Cocina bases, no menús cerr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para el frijol, el cereal o el guiso sin terminarlo de sazonar. La salsa, la verdura y el acompañamiento se deciden al servir, para que la misma base no sepa igual toda l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Enfría antes de guar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parte en recipientes poco profundos, deja salir el vapor y separa los envases para que circule el aire frío. No metas la olla caliente y tapada al refrigerador ni al congel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orciona y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rve porciones del tamaño de una comida. En cada recipiente escribe qué es, cuándo se cocinó y, si va al congelador, cuándo se congeló. Una cinta y un marcador bas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Guarda con separación y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 crudo va aparte de lo cocido. Lo más antiguo queda adelante y lo nuevo atrás. Anota en una lista visible qué hay en el congelador y cuántas porciones qued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una tanda segura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Recalienta una vez y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calienta sólo la porción que vas a comer, de forma pareja, y no regreses al refrigerador lo que sobró en el plato. Anota qué se cocinó, cuántas porciones salieron y cuántas se usa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s dos ollas del domi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Rosa, nombre inventado, cocina frijol y pollo el domingo para toda la semana. Vive sola, tiene un refrigerador pequeño y un congelador de tres cajones. Su costumbre es dejar las ollas en la estufa hasta que se enfríen y guardarlas ente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s dos ollas del domi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Qué se corri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osa reparte el frijol en cuatro recipientes poco profundos y el pollo en porciones. Deja destapado hasta que no sale vapor, tapa, etiqueta con la fecha y guarda. Dos porciones de pollo van al congelador y el resto al refrigerador, adelante, para usarse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s dos ollas del domin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se decide y qué se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miércoles recalienta sólo una porción de pollo y la come con arroz recién hecho; lo que sobró en el plato se descarta. El domingo revisa su lista: quedan dos porciones de frijol y una de pollo, así que la próxima tanda será más pequeña. El ajuste no es cocinar menos por ahorrar, sino cocinar lo que de verdad se va a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antes de cerrar el refrige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que toman menos que lavar la o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a que el frío llegue antes al centro y no se caliente el resto del refrige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recipiente profundo y tapado conserva el calor en el centro y hace trabajar de más al refrigerador. Repartir y destapar acelera el enfri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MS, cinco claves: mantener los alimentos a temperaturas seguras (F-OMS-CINCO-CLAV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 descarto, porque no puedo saber cuándo se guard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fecha no hay rotación ni forma de saber si el plazo se cumplió. Recalentar no corrige un error de conservación y el sabor no es un indicador confi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zo válido consta en la etiqueta o en la guía oficial; esta lección no inventa días (F-GUIAS-MX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ngelador detiene el crecimiento mientras el alimento está bien congelado, pero no esteriliza. Al descongelar, los microbios que ya estaban vuelven a su rit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río conserva; no descontamina. La OMS pide mantener temperaturas seguras, no confiar en el congelador como limpieza (F-OMS-CINCO-CLAV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echa es la base de la rotación: lo más viejo va adelante y se usa primero. Sin fecha, el orden se decide por memoria y la memoria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otación de existencias: primero lo que se guardó 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lla caliente y tapada → Repartir y enfriar antes de guar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entar la olla entera → Recalentar sólo la porción, una ve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 hinchado → Descartar sin 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tiqueta ni guía oficial → No inventar un plaz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tuación tiene una respuesta distinta; ninguna se resuelve calentando más (F-OMS-CINCO-CLAV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tiqueta · sanitaria · in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hay un plazo universal: depende del alimento, del envase y de la temperatura. La etiqueta y la autoridad sanitaria son la referencia; la cifra no se improv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remite a la etiqueta y a la guía oficial en lugar de fijar días (F-GUIAS-MX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rijol cocido sin terminar de sazonar → Cocinar en t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salada ya aderezada → Servir al mo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uiso de pollo en porciones → Cocinar en t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ruta cortada → Servir al mo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cipiente con moho → Desech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iso que estuvo toda la noche fuera del refrigerador → Desech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extura y el tiempo fuera de frío deciden qué se guarda y qué se des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Dejo la olla tapada en la estufa hasta que se enfríe por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jar la olla tapada y caliente en la estufa es justo lo que hay que evitar: el centro se mantiene tibio mucho tiempo. Se reparte y se enfría antes de guar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MS: mantener los alimentos a temperaturas seguras (F-OMS-CINCO-CLAV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5-r01-oa04-cocina-por-tandas-y-conservacion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tu refrigerador y elige un envase sin fecha. ¿Puedes reconstruir qué es y cuándo se guardó? Si no, escribe qué etiqueta le habrías puesto y qué cambiarás la próxima vez que cocines d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tand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tanda seg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onviene cocinar en tan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Bases que se conservan y se combinan: leguminosas, cereales, guisos con caldo, verduras asadas y salsas. Lo que depende de una textura crujiente o fresca se sirve al mo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enfría rápido una o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reparte en recipientes poco profundos, se deja salir el vapor y se separan los envases para que circule el aire frío. No se guarda tapada y ca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e dónde sale el plazo de conserv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la etiqueta del alimento o de la guía de la autoridad sanitaria. Si no consta en ninguna, no se inventa: se aplica el criterio de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 recalienta una sola vez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da ciclo de frío y calor suma una manipulación y vuelve a pasar por el rango en el que crecen los microbios. Se recalienta la porción, no la o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ebe decir una etiqueta cas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es, el día en que se cocinó y, si se congeló, el día en que se congeló. Con eso se rota: primero lo más antigu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5-r01-oa04-cocina-por-tandas-y-conservacion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5187" r:id="rId1"/>
    <p:sldLayoutId id="2482105188" r:id="rId2"/>
    <p:sldLayoutId id="2482105189" r:id="rId3"/>
    <p:sldLayoutId id="24821051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c2cdde725e5667995acb80429dff3092cf1e3af83c5d6001.jpg"/>
  <Relationship Id="rId3" Type="http://schemas.openxmlformats.org/officeDocument/2006/relationships/hyperlink" Target="https://saludyestetica.lumbre.lat/object/sye-c25-r01-oa04-cocina-por-tandas-y-conservacio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25-r01-oa04-cocina-por-tandas-y-conservacion" TargetMode="External"/>
  <Relationship Id="rId4" Type="http://schemas.openxmlformats.org/officeDocument/2006/relationships/hyperlink" Target="https://saludyestetica.lumbre.lat/object/sye-c25-r01-oa04-cocina-por-tandas-y-conservacion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25-r01-oa04-cocina-por-tandas-y-conservacion" TargetMode="External"/>
  <Relationship Id="rId4" Type="http://schemas.openxmlformats.org/officeDocument/2006/relationships/hyperlink" Target="https://saludyestetica.lumbre.lat/object/sye-c25-r01-oa04-cocina-por-tandas-y-conservacion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25-r01-oa04-cocina-por-tandas-y-conservacion" TargetMode="External"/>
  <Relationship Id="rId4" Type="http://schemas.openxmlformats.org/officeDocument/2006/relationships/hyperlink" Target="https://saludyestetica.lumbre.lat/object/sye-c25-r01-oa04-cocina-por-tandas-y-conservacion" TargetMode="External"/>
  <Relationship Id="rId5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hyperlink" Target="https://saludyestetica.lumbre.lat/object/sye-c25-r01-oa04-cocina-por-tandas-y-conservacion" TargetMode="External"/>
  <Relationship Id="rId4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5-r01-oa04-cocina-por-tandas-y-conservacion" TargetMode="External"/>
  <Relationship Id="rId3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n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rv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25-r01-oa04-cocina-por-tandas-y-conservacion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qué preparar en tanda, cómo enfriarlo y guardarlo con fecha, y cómo recalentar una sola vez, distinguiendo lo que resuelve la organización de la cocina de lo que sólo puede decidir la etiqueta o la autoridad sanitar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práctica sobre cocinar de más sin arriesgar: qué bases aguantan una tanda, cómo enfriar rápido, cómo guardar y etiquetar, y por qué se recalienta una sola vez. Sin tiempos ni temperaturas inventados: se remite a la etiqueta y a la autoridad sanita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servación · cocina por tandas · inocuidad · refrigeración · sobr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por tandas y conservación segu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ultos que organizan la comida de su casa y cocinan para varios días. No requiere experiencia previa. Es formación general de carácter informativo: no prescribe menús, no fija tiempos ni temperaturas de conservación y no sustituye la valoración de un profesional sanitari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por tandas y conservación segu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omingo por la tarde, Rosa —caso ficticio, nombre inventado— cocina una olla grande de frijol y otra de pollo para resolver la semana. A las once de la noche las dos ollas siguen sobre la estufa, todavía tibias, y las mete completas al refrigerador porque ya tiene sue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ércoles abre el pollo, lo huele, decide que está bien y lo recalienta entero; el jueves vuelve a hacer lo mismo. No hay una receta equivocada en lo que cocinó: hay tres decisiones apuradas —enfriar, guardar y recalentar— que se tomaron sin criteri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por tandas y conservación segu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trata de esas tres decisiones y de una cuarta que las sostiene: etiquetar para no depender de la memor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puede cocinar en tanda y qué se disfruta recién hech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r por tandas tiene sentido cuando el plato se conserva bien y se va a comer en varias ocasiones. Las bases son las mejores candidatas: frijol, lenteja, garbanzo, arroz, un guiso de pollo, verduras asadas o una salsa de jitomate. También los platillos con caldo o salsa, que ganan sabor con el reposo. Lo que no conviene preparar de más son las preparaciones que dependen de una textura que no vuelve: frituras, ensaladas ya aderezadas, fruta cortada, aguacate machacado o cualquier cosa que se sirva cruda y se marchite en horas. No es una lista de prohibidos: es una lista de texturas que no aguantan el viaj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puede cocinar en tanda y qué se disfruta recién hech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que decide no es «¿cuánto cabe en la olla?», sino «¿esto se va a repetir igual o va a servir como base?». Si el plan es comer lo mismo tres días, conviene cocinar la base sin terminarla: el guiso se sazona al servir, la salsa se añade al plato y la verdura se saltea al momento. Así una tanda se convierte en comidas distintas sin cocinar de nuevo. También ayuda calcular la tanda por porciones y no por ollas: si sabes cuántas comidas salen, sabes cuántos recipientes necesitas y cuánto espacio debe tener el refrigerador antes de empe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iar rápido antes de refriger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ostoso de la cocina por tandas no es cocinar de más: es guardar la olla caliente y entera. Un recipiente grande y tapado conserva el calor en el centro durante mucho tiempo, justo en el rango en el que los microbios se multiplican con más facilidad, y además eleva la temperatura del refrigerador, que tiene que trabajar de más y enfría peor todo lo demás. La OMS lo resume en una de sus cinco claves: mantener los alimentos a temperaturas seguras (F-OMS-CINCO-CLAVES). En casa, eso se traduce en no dejar la comida tibia «para mañana» ni confiar en que el frío de la nevera lo arregla to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iar rápido antes de refriger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friado rápido se hace con tres gestos: repartir, destapar y no amontonar. Reparte la preparación en varios recipientes poco profundos, de modo que el calor tenga menos distancia que recorrer; deja la tapa entreabierta o fuera hasta que deje de salir vapor, y coloca los recipientes separados para que el aire frío circule. Si la olla no cabe o no alcanza el tiempo, una opción es enfriar primero una porción en un baño de agua fría y guardar el resto cuando baje. Lo que no se recomienda es meter la olla hirviendo al congelador: el centro tarda más y el electrodoméstico pierde frí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iar rápido antes de refriger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7526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7526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general, de carácter informativo. Enseña a organizar la cocina por tandas y a conservar con criterio; no prescribe menús, no fija tiempos ni temperaturas de conservación y no sustituye una consulta. No habilita para ejercer una profesión sanitar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y la autoridad sanitaria manda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inventa días de nevera ni de congelador. El plazo concreto es configurable por quien produce o vende el alimento y consta en su etiqueta o en la guía oficial; si no consta, se aplica el criterio de la preparación y no se asigna una cifra al az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iar rápido antes de refriger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inta y el marcador viven en la puer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que buscarlos, la etiqueta no se pone. Déjalos junto al refrigerador y fecha el recipiente antes de taparlo, cuando todavía recuerdas qué es y cuándo lo cocinas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vera y congelador: la etiqueta man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un plazo único para todos los alimentos. Depende de qué es, cómo se cocinó, cómo se guardó, a qué temperatura está el refrigerador y qué dice el envase. Por eso esta lección no inventa días: la referencia válida es la etiqueta del alimento o la guía de la autoridad sanitaria, y cuando no existe ninguna de las dos, se usa el criterio de conservación que corresponda al tipo de preparación. Un guiso con caldo no se comporta como una pechuga cocida, y una salsa casera no se comporta como un frasco industrial cerrado. La etiqueta manda; la memoria, 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vera y congelador: la etiqueta man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gelador no esteriliza: sólo detiene el crecimiento microbiano mientras el alimento está bien congelado. Al descongelar, los microbios que ya estaban ahí vuelven a su ritmo, y por eso se descongela en el refrigerador y no sobre la mesa, y no se vuelve a congelar lo que ya se descongeló. Congelar en porciones del tamaño de una comida evita descongelar de más y repetir el ciclo. Si el paquete no trae instrucciones, anota en la bolsa qué es y el día en que se congeló: sin ese dato, el congelador se vuelve un archivo sin índ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vera y congelador: la etiqueta manda]]></a:t>
            </a:r>
          </a:p>
        </p:txBody>
      </p:sp>
      <p:pic>
        <p:nvPicPr>
          <p:cNvPr id="3" name="" descr="De la olla al plato, sin atajos">
            <a:hlinkClick r:id="rId3" tooltip="De la olla al plato, sin ataj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que separan una tanda bien resuelta de un envase olvid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5-r01-oa04-cocina-por-tandas-y-conserv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alentar una sola vez, y sólo la por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entar una sola vez es un criterio operativo, no una superstición. Cada vez que un alimento pasa de frío a caliente y vuelve a enfriarse, atraviesa el rango de temperatura en el que los microbios crecen y suma una manipulación más: la cuchara, el recipiente, la mano. Por eso se recalienta la porción que se va a comer y no la olla completa, y lo que sobró en el plato no regresa al refrigerador. Si el guiso se va a usar como ingrediente de otra preparación, cuenta como un recalentado: se cocina una vez y se sir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alentar una sola vez, y sólo la por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entar tampoco borra un error de conservación. Si el alimento estuvo horas a temperatura ambiente, si el envase estaba hinchado, si tiene moho o si huele mal, calentarlo no lo vuelve seguro: algunas toxinas resisten el calor. El criterio es sencillo y poco glamoroso: ante la duda, se descarta. Y si se recalienta, se hace de forma pareja, removiendo y comprobando que todo el contenido esté bien caliente, no sólo la superficie. Un plato tibio en el centro es un plato que no se terminó de recalent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alentar una sola vez, y sólo la por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al cocinar por tandas y la decisión que corresponde. Ninguna respuesta fija días ni temperaturas: eso sale de la etiqueta o de la autoridad sanitar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600325"/>
                <a:gridCol w="2476500"/>
                <a:gridCol w="3038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inaste una olla grande y no cabe en el refrige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entro sigue tibio y el refrigerador se cal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te en varios recipientes y enfría antes de guard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guiso no tiene fecha y no recuerdas cuándo se hi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dato no hay rotación po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no puedes reconstruir la fecha, no lo sirv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lentaste y volvió a sob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a hubo un ciclo de frío y c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cha lo que quedó en el plato; no lo regreses al refrigerado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600325"/>
                <a:gridCol w="2476500"/>
                <a:gridCol w="3038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nvase está hinchado o tiene mo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a señal de deterio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rta el contenido completo, sin prob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s a congelar arroz co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humedad y el enfriado mand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fría pronto, porciona y anota la fech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abes cuánto dura un alimento en la nev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hay plazo univers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 la etiqueta o la guía de la autoridad sanitari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, utensilios y superfici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giene empieza en las manos y sigue en los utensilios. Manos con agua y jabón antes de cocinar, después de tocar carne cruda, después de ir al baño y después de sacar basura; uñas cortas y sin anillos que atrapen residuos. En los utensilios, la regla es no cruzar: una tabla y un cuchillo para lo crudo, otros para lo cocido o para lo que se sirve sin cocinar. La OMS incluye esta separación entre sus cinco claves, junto con la limpieza y la cocción completa (F-OMS-CINCO-CLAVES). No hace falta un laboratorio: hace falta no usar la misma tabla para el pollo y para la ensala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, utensilios y superfici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errores que se repiten en casi todas las cocinas. El primero es lavar el pollo crudo antes de cocinarlo: el agua salpica y reparte bacterias por la tarja, la esponja y los utensilios cercanos; el pollo se cocina, no se lava. El segundo es probar la comida con la cuchara que se vuelve a meter a la olla. Se prueba con una cuchara aparte, se sirve con otra y se lava lo que tocó la carne cruda antes de seguir. Las superficies y los trapos también cuentan: un trapo húmedo que se usa para todo es una forma silenciosa de mover contaminación de un lado a otr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, utensilios y superficies]]></a:t>
            </a:r>
          </a:p>
        </p:txBody>
      </p:sp>
      <p:pic>
        <p:nvPicPr>
          <p:cNvPr id="3" name="" descr="Qué aguanta una tanda y qué se sirve al momento">
            <a:hlinkClick r:id="rId3" tooltip="Qué aguanta una tanda y qué se sirve al momen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textura y el agua de cada preparación deciden más que la rece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5-r01-oa04-cocina-por-tandas-y-conserv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r es la parte que parece burocrática y es la que más problemas evita. En cada recipiente va qué es, el día en que se cocinó y, si se congeló, el día en que se congeló. Una cinta de papel y un marcador bastan; también sirve escribir directamente sobre la tapa. La fecha no es un adorno: es lo que permite rotar, es decir, consumir primero lo más antiguo y dejar lo nuevo para después. Sin fecha, el refrigerador se convierte en una colección de envases con historias distintas y nadie sabe cuál abrir primer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otación se completa con una lista visible en la puerta del congelador o en el celular: qué hay, cuántas porciones y desde cuándo. Esa lista se actualiza al guardar y al sacar, y se revisa una vez por semana, antes de comprar. El registro de esta lección es corto: qué se cocinó, en qué fecha, cuántas porciones salieron y cuántas se usaron. Sirve para dos cosas: ajustar la próxima tanda y detectar los envases que siempre sobran. Un recipiente que lleva semanas sin abrirse no es provisión: es una decisión pendien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cula por por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cinar, decide cuántas comidas quieres resolver y cuánto espacio real tiene el refrigerador. La tanda se dimensiona por comidas y por espacio, no por el tamaño de la oll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bases, no menús cerrad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el frijol, el cereal o el guiso sin terminarlo de sazonar. La salsa, la verdura y el acompañamiento se deciden al servir, para que la misma base no sepa igual toda la sema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fría antes de guard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 en recipientes poco profundos, deja salir el vapor y separa los envases para que circule el aire frío. No metas la olla caliente y tapada al refrigerador ni al congelado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ona y etiqu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 porciones del tamaño de una comida. En cada recipiente escribe qué es, cuándo se cocinó y, si va al congelador, cuándo se congeló. Una cinta y un marcador bast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con separación y ro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crudo va aparte de lo cocido. Lo más antiguo queda adelante y lo nuevo atrás. Anota en una lista visible qué hay en el congelador y cuántas porciones qued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Procedimiento: una tanda segura en seis paso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alienta una vez y regi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ienta sólo la porción que vas a comer, de forma pareja, y no regreses al refrigerador lo que sobró en el plato. Anota qué se cocinó, cuántas porciones salieron y cuántas se usaro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Caso trabajado: las dos ollas del domingo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Rosa, nombre inventado, cocina frijol y pollo el domingo para toda la semana. Vive sola, tiene un refrigerador pequeño y un congelador de tres cajones. Su costumbre es dejar las ollas en la estufa hasta que se enfríen y guardarlas enter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Caso trabajado: las dos ollas del domingo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corrig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a reparte el frijol en cuatro recipientes poco profundos y el pollo en porciones. Deja destapado hasta que no sale vapor, tapa, etiqueta con la fecha y guarda. Dos porciones de pollo van al congelador y el resto al refrigerador, adelante, para usarse primer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 · Caso trabajado: las dos ollas del domingo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decide y qué se regis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ércoles recalienta sólo una porción de pollo y la come con arroz recién hecho; lo que sobró en el plato se descarta. El domingo revisa su lista: quedan dos porciones de frijol y una de pollo, así que la próxima tanda será más pequeña. El ajuste no es cocinar menos por ahorrar, sino cocinar lo que de verdad se va a com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 con fecha y rotar]]></a:t>
            </a:r>
          </a:p>
        </p:txBody>
      </p:sp>
      <p:pic>
        <p:nvPicPr>
          <p:cNvPr id="3" name="" descr="Checklist antes de cerrar el refrigerador">
            <a:hlinkClick r:id="rId3" tooltip="Checklist antes de cerrar el refrigerado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que toman menos que lavar la ol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5-r01-oa04-cocina-por-tandas-y-conserv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la olla caliente y tapada. El centro tarda en enfriarse y el refrigerador pierde frío. Se reparte en recipientes poco profundos, se deja salir el vapor y luego se tap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entar la olla completa cada día. Cada recalentada suma un ciclo de frío y calor y una manipulación. Se recalienta la porción que se va a comer, una sola ve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r en el olfato para decidir. Un alimento contaminado puede oler y saber normal. La fecha, la etiqueta y el estado del envase dicen más que la nariz; ante la duda, se descar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r sin fecha ni porciones. El congelador se vuelve un archivo sin índice y se descongela de más. Se porciona, se etiqueta y se anota en una lista visibl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eparación se va a comer tal cual, cocina sólo las porciones que caben en el refrige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olla está caliente, no entra al refrigerador: se reparte y se enfría prim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limento no trae etiqueta ni guía oficial, no se le asigna un plazo inventa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ya se recalentó una vez y sobró en el plato, lo que quedó se descart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1243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41243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puedes identificar qué es o cuándo se guardó, no lo sirv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valoración profesional si después de comer aparecen diarrea, vómito, fiebre, dolor abdominal intenso, sangre en las heces o signos de deshidratación. El riesgo es mayor en embarazo, lactancia, menores de edad, adultos mayores y personas con defensas bajas; en esos casos no conviene esperar a que pas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sustituye una consulta ni indica tratamiento, y tampoco certifica la higiene de una cocina: enseña a organizarla. Si un alimento envasado se ve hinchado, con moho o con un olor anormal, se descarta y, si es un producto comercial, se conserva el envase para reportarlo donde correspon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reparte una olla grande en recipientes poco profundos antes de refrigerar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 que quepa más comida en el mismo espa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a que el frío llegue antes al centro y no se caliente el resto del refrigera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a que el guiso sepa mejor al día sigu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poder recalentarlo varias veces sin problem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s un guiso sin etiqueta en el refrigerador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pruebo: si sabe bien, está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recaliento bien y lo com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descarto, porque no puedo saber cuándo se guardó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pongo la fecha de hoy y lo guardo otro dí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gelador elimina los microbios que ya estaban en la com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r con fecha permite consumir primero lo más antigu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ituación con la decisión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lla caliente y tap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calentar la olla ente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vase hinch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in etiqueta ni guía ofici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alentar sólo la porción, una vez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artar sin probar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inventar un plaz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partir y enfriar antes de guardar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ferencia para saber cuánto se conserva un alimento es su ___ o la guía de la autoridad ___. Si no consta en ninguna, el plazo no se ___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eparación según lo que conviene hacer con e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cinar en tan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rvir al mom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ech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rijol cocido sin terminar de sazon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salada ya aderezad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uiso de pollo en porciones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ruta cor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cipiente con moh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iso que estuvo toda la noche fuera del refriger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conservación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parto el guiso en recipientes poco profun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jo que deje de salir vapor antes de tap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oto qué es y el día en que lo cociné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o la olla tapada en la estufa hasta que se enfríe por comple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caliento sólo la porción que voy a comer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25-r01-oa04-cocina-por-tanda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25-r01-oa04-cocina-por-tanda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25-r01-oa04-cocina-por-tanda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25-r01-oa04-cocina-por-tanda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25-r01-oa04-cocina-por-tanda-ex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25-r01-oa04-cocina-por-tanda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25-r01-oa04-cocina-por-tanda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25-r01-oa04-cocina-por-tanda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qué va en tanda, cómo se enfría y cómo se guarda con fe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procedimiento: reparte, destapa, etiqueta y recalienta sólo la porció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tu refrigerador y elige un envase sin fecha. ¿Puedes reconstruir qué es y cuándo se guardó? Si no, escribe qué etiqueta le habrías puesto y qué cambiarás la próxima vez que cocines de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tanda seg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inar bases para varias com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friar rá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tir, destapar y no amonto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cas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es, cuándo se cocinó y cuándo se congel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le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sola vez y sólo la por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gel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iene microbios, no los elim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tanda segur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25-r01-oa04-cocina-por-tandas-y-conservacion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viene cocinar en tanda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 que se conservan y se combinan: leguminosas, cereales, guisos con caldo, verduras asadas y salsas. Lo que depende de una textura crujiente o fresca se sirve al moment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nfría rápido una oll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parte en recipientes poco profundos, se deja salir el vapor y se separan los envases para que circule el aire frío. No se guarda tapada y calient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sale el plazo de conservación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etiqueta del alimento o de la guía de la autoridad sanitaria. Si no consta en ninguna, no se inventa: se aplica el criterio de la preparación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recalienta una sola vez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iclo de frío y calor suma una manipulación y vuelve a pasar por el rango en el que crecen los microbios. Se recalienta la porción, no la oll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decir una etiqueta casera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nservar sin inventar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es, el día en que se cocinó y, si se congeló, el día en que se congeló. Con eso se rota: primero lo más antigu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r por tandas se decide en cuatro gestos: qué base aguanta, cómo se enfría, cómo se etiqueta y cómo se recalienta. No necesitas memorizar días ni temperaturas: necesitas saber que ese dato vive en la etiqueta o en la guía de la autoridad sanitaria, y que tu trabajo es repartir, destapar, fechar y rotar. Hazlo esta semana con una sola preparación y anota cuántas porciones salieron. La próxima tanda será más pequeña y más útil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CINCO-CLAVES · OMS, Five keys to safer food (cinco claves para la inocuidad de los alimentos) · https://www.who.int/activities/promoting-safe-food-handling/five-key-to-safer-food · consulta: 2026-10-25 · alcance: Alcance internacional: limpieza, separación de crudo y cocido, cocción completa, temperaturas seguras y agua y materias primas seguras. No fija tiempos ni temperaturas por alimento; no es normativa mexican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: base de alimentos mínimamente procesados y variedad. No trata conservación doméstica ni fija porciones individuale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: recomendaciones contextuales y multinivel sobre alimentación saludable y sostenible. No fija tiempos de conservación ni sustituye la etiqueta de cada aliment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5-r01-oa04-cocina-por-tandas-y-conservacion"/>
              </a:rPr>
              <a:t><![CDATA[Cocina por tandas y conservación seg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CASA-ALCANCE · Regla editorial de la casa: capas A, B y C · consulta: 2026-10-25 · alcance: Buena práctica general (A), requisito mexicano con fuente vigente verificada (B) y procedimiento configurable por el establecimiento (C). Esta lección trabaja en A y remite a B cuando existe norma o etiqu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2026-10-27T08:15:14Z</dcterms:created>
  <dcterms:modified xsi:type="dcterms:W3CDTF">2026-10-27T08:15:14Z</dcterms:modified>
  <dc:title>Cocina por tandas y conservación segura</dc:title>
  <dc:description>Presentación editable del OA «Cocina por tandas y conservación segura». Enlace: https://saludyestetica.lumbre.lat/object/sye-c25-r01-oa04-cocina-por-tandas-y-conservacion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